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97"/>
  </p:notesMasterIdLst>
  <p:handoutMasterIdLst>
    <p:handoutMasterId r:id="rId98"/>
  </p:handoutMasterIdLst>
  <p:sldIdLst>
    <p:sldId id="267" r:id="rId3"/>
    <p:sldId id="273" r:id="rId4"/>
    <p:sldId id="272" r:id="rId5"/>
    <p:sldId id="283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62" r:id="rId14"/>
    <p:sldId id="420" r:id="rId15"/>
    <p:sldId id="421" r:id="rId16"/>
    <p:sldId id="442" r:id="rId17"/>
    <p:sldId id="419" r:id="rId18"/>
    <p:sldId id="443" r:id="rId19"/>
    <p:sldId id="445" r:id="rId20"/>
    <p:sldId id="361" r:id="rId21"/>
    <p:sldId id="348" r:id="rId22"/>
    <p:sldId id="350" r:id="rId23"/>
    <p:sldId id="351" r:id="rId24"/>
    <p:sldId id="352" r:id="rId25"/>
    <p:sldId id="353" r:id="rId26"/>
    <p:sldId id="413" r:id="rId27"/>
    <p:sldId id="358" r:id="rId28"/>
    <p:sldId id="359" r:id="rId29"/>
    <p:sldId id="363" r:id="rId30"/>
    <p:sldId id="364" r:id="rId31"/>
    <p:sldId id="365" r:id="rId32"/>
    <p:sldId id="446" r:id="rId33"/>
    <p:sldId id="366" r:id="rId34"/>
    <p:sldId id="349" r:id="rId35"/>
    <p:sldId id="367" r:id="rId36"/>
    <p:sldId id="368" r:id="rId37"/>
    <p:sldId id="369" r:id="rId38"/>
    <p:sldId id="414" r:id="rId39"/>
    <p:sldId id="371" r:id="rId40"/>
    <p:sldId id="372" r:id="rId41"/>
    <p:sldId id="373" r:id="rId42"/>
    <p:sldId id="374" r:id="rId43"/>
    <p:sldId id="376" r:id="rId44"/>
    <p:sldId id="415" r:id="rId45"/>
    <p:sldId id="379" r:id="rId46"/>
    <p:sldId id="380" r:id="rId47"/>
    <p:sldId id="381" r:id="rId48"/>
    <p:sldId id="383" r:id="rId49"/>
    <p:sldId id="384" r:id="rId50"/>
    <p:sldId id="385" r:id="rId51"/>
    <p:sldId id="416" r:id="rId52"/>
    <p:sldId id="388" r:id="rId53"/>
    <p:sldId id="417" r:id="rId54"/>
    <p:sldId id="423" r:id="rId55"/>
    <p:sldId id="424" r:id="rId56"/>
    <p:sldId id="425" r:id="rId57"/>
    <p:sldId id="426" r:id="rId58"/>
    <p:sldId id="427" r:id="rId59"/>
    <p:sldId id="428" r:id="rId60"/>
    <p:sldId id="429" r:id="rId61"/>
    <p:sldId id="355" r:id="rId62"/>
    <p:sldId id="390" r:id="rId63"/>
    <p:sldId id="430" r:id="rId64"/>
    <p:sldId id="391" r:id="rId65"/>
    <p:sldId id="392" r:id="rId66"/>
    <p:sldId id="393" r:id="rId67"/>
    <p:sldId id="394" r:id="rId68"/>
    <p:sldId id="395" r:id="rId69"/>
    <p:sldId id="431" r:id="rId70"/>
    <p:sldId id="396" r:id="rId71"/>
    <p:sldId id="397" r:id="rId72"/>
    <p:sldId id="398" r:id="rId73"/>
    <p:sldId id="399" r:id="rId74"/>
    <p:sldId id="400" r:id="rId75"/>
    <p:sldId id="401" r:id="rId76"/>
    <p:sldId id="402" r:id="rId77"/>
    <p:sldId id="432" r:id="rId78"/>
    <p:sldId id="433" r:id="rId79"/>
    <p:sldId id="403" r:id="rId80"/>
    <p:sldId id="404" r:id="rId81"/>
    <p:sldId id="418" r:id="rId82"/>
    <p:sldId id="435" r:id="rId83"/>
    <p:sldId id="436" r:id="rId84"/>
    <p:sldId id="437" r:id="rId85"/>
    <p:sldId id="438" r:id="rId86"/>
    <p:sldId id="356" r:id="rId87"/>
    <p:sldId id="407" r:id="rId88"/>
    <p:sldId id="408" r:id="rId89"/>
    <p:sldId id="357" r:id="rId90"/>
    <p:sldId id="409" r:id="rId91"/>
    <p:sldId id="410" r:id="rId92"/>
    <p:sldId id="411" r:id="rId93"/>
    <p:sldId id="439" r:id="rId94"/>
    <p:sldId id="412" r:id="rId95"/>
    <p:sldId id="440" r:id="rId96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EC"/>
    <a:srgbClr val="953D46"/>
    <a:srgbClr val="68676C"/>
    <a:srgbClr val="8D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howGuides="1">
      <p:cViewPr varScale="1">
        <p:scale>
          <a:sx n="110" d="100"/>
          <a:sy n="110" d="100"/>
        </p:scale>
        <p:origin x="1932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 현영" userId="86576d6c08d227aa" providerId="LiveId" clId="{0C999A67-091F-4E9B-BE78-2C2ABD794765}"/>
    <pc:docChg chg="modSld">
      <pc:chgData name="조 현영" userId="86576d6c08d227aa" providerId="LiveId" clId="{0C999A67-091F-4E9B-BE78-2C2ABD794765}" dt="2022-12-16T10:15:30.642" v="3" actId="20577"/>
      <pc:docMkLst>
        <pc:docMk/>
      </pc:docMkLst>
      <pc:sldChg chg="addSp modSp mod">
        <pc:chgData name="조 현영" userId="86576d6c08d227aa" providerId="LiveId" clId="{0C999A67-091F-4E9B-BE78-2C2ABD794765}" dt="2022-12-16T10:15:30.642" v="3" actId="20577"/>
        <pc:sldMkLst>
          <pc:docMk/>
          <pc:sldMk cId="2095036623" sldId="267"/>
        </pc:sldMkLst>
        <pc:spChg chg="add mod">
          <ac:chgData name="조 현영" userId="86576d6c08d227aa" providerId="LiveId" clId="{0C999A67-091F-4E9B-BE78-2C2ABD794765}" dt="2022-12-16T10:15:30.642" v="3" actId="20577"/>
          <ac:spMkLst>
            <pc:docMk/>
            <pc:sldMk cId="2095036623" sldId="267"/>
            <ac:spMk id="2" creationId="{CF00D320-B1A9-5FF4-F175-643B9C025926}"/>
          </ac:spMkLst>
        </pc:spChg>
        <pc:picChg chg="mod">
          <ac:chgData name="조 현영" userId="86576d6c08d227aa" providerId="LiveId" clId="{0C999A67-091F-4E9B-BE78-2C2ABD794765}" dt="2022-12-15T13:40:48.781" v="0" actId="14826"/>
          <ac:picMkLst>
            <pc:docMk/>
            <pc:sldMk cId="2095036623" sldId="267"/>
            <ac:picMk id="4" creationId="{2E9B3C59-DA2D-4903-85DD-D4920C747650}"/>
          </ac:picMkLst>
        </pc:picChg>
      </pc:sldChg>
    </pc:docChg>
  </pc:docChgLst>
  <pc:docChgLst>
    <pc:chgData name="조 현영" userId="86576d6c08d227aa" providerId="LiveId" clId="{78762230-FF00-45A5-A920-DE751FDCB966}"/>
    <pc:docChg chg="undo custSel addSld delSld modSld sldOrd">
      <pc:chgData name="조 현영" userId="86576d6c08d227aa" providerId="LiveId" clId="{78762230-FF00-45A5-A920-DE751FDCB966}" dt="2022-11-15T07:05:15.434" v="2152" actId="20577"/>
      <pc:docMkLst>
        <pc:docMk/>
      </pc:docMkLst>
      <pc:sldChg chg="modSp mod">
        <pc:chgData name="조 현영" userId="86576d6c08d227aa" providerId="LiveId" clId="{78762230-FF00-45A5-A920-DE751FDCB966}" dt="2022-11-15T06:54:12.809" v="1186" actId="20577"/>
        <pc:sldMkLst>
          <pc:docMk/>
          <pc:sldMk cId="3804455528" sldId="350"/>
        </pc:sldMkLst>
        <pc:spChg chg="mod">
          <ac:chgData name="조 현영" userId="86576d6c08d227aa" providerId="LiveId" clId="{78762230-FF00-45A5-A920-DE751FDCB966}" dt="2022-11-15T06:54:12.809" v="1186" actId="20577"/>
          <ac:spMkLst>
            <pc:docMk/>
            <pc:sldMk cId="3804455528" sldId="350"/>
            <ac:spMk id="7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54:15.338" v="1187" actId="20577"/>
        <pc:sldMkLst>
          <pc:docMk/>
          <pc:sldMk cId="4172240579" sldId="351"/>
        </pc:sldMkLst>
        <pc:spChg chg="mod">
          <ac:chgData name="조 현영" userId="86576d6c08d227aa" providerId="LiveId" clId="{78762230-FF00-45A5-A920-DE751FDCB966}" dt="2022-11-15T06:54:15.338" v="1187" actId="20577"/>
          <ac:spMkLst>
            <pc:docMk/>
            <pc:sldMk cId="4172240579" sldId="351"/>
            <ac:spMk id="7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54:18.944" v="1188" actId="20577"/>
        <pc:sldMkLst>
          <pc:docMk/>
          <pc:sldMk cId="2664904803" sldId="352"/>
        </pc:sldMkLst>
        <pc:spChg chg="mod">
          <ac:chgData name="조 현영" userId="86576d6c08d227aa" providerId="LiveId" clId="{78762230-FF00-45A5-A920-DE751FDCB966}" dt="2022-11-15T06:54:18.944" v="1188" actId="20577"/>
          <ac:spMkLst>
            <pc:docMk/>
            <pc:sldMk cId="2664904803" sldId="352"/>
            <ac:spMk id="7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54:24.458" v="1189" actId="20577"/>
        <pc:sldMkLst>
          <pc:docMk/>
          <pc:sldMk cId="3634795929" sldId="353"/>
        </pc:sldMkLst>
        <pc:spChg chg="mod">
          <ac:chgData name="조 현영" userId="86576d6c08d227aa" providerId="LiveId" clId="{78762230-FF00-45A5-A920-DE751FDCB966}" dt="2022-11-15T06:54:24.458" v="1189" actId="20577"/>
          <ac:spMkLst>
            <pc:docMk/>
            <pc:sldMk cId="3634795929" sldId="353"/>
            <ac:spMk id="7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54:30.710" v="1191" actId="20577"/>
        <pc:sldMkLst>
          <pc:docMk/>
          <pc:sldMk cId="2901656870" sldId="358"/>
        </pc:sldMkLst>
        <pc:spChg chg="mod">
          <ac:chgData name="조 현영" userId="86576d6c08d227aa" providerId="LiveId" clId="{78762230-FF00-45A5-A920-DE751FDCB966}" dt="2022-11-15T06:54:30.710" v="1191" actId="20577"/>
          <ac:spMkLst>
            <pc:docMk/>
            <pc:sldMk cId="2901656870" sldId="358"/>
            <ac:spMk id="7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54:34.626" v="1192" actId="20577"/>
        <pc:sldMkLst>
          <pc:docMk/>
          <pc:sldMk cId="3359416591" sldId="359"/>
        </pc:sldMkLst>
        <pc:spChg chg="mod">
          <ac:chgData name="조 현영" userId="86576d6c08d227aa" providerId="LiveId" clId="{78762230-FF00-45A5-A920-DE751FDCB966}" dt="2022-11-15T06:51:15.785" v="1124" actId="20577"/>
          <ac:spMkLst>
            <pc:docMk/>
            <pc:sldMk cId="3359416591" sldId="359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4:34.626" v="1192" actId="20577"/>
          <ac:spMkLst>
            <pc:docMk/>
            <pc:sldMk cId="3359416591" sldId="359"/>
            <ac:spMk id="7" creationId="{00000000-0000-0000-0000-000000000000}"/>
          </ac:spMkLst>
        </pc:spChg>
      </pc:sldChg>
      <pc:sldChg chg="addSp modSp mod ord">
        <pc:chgData name="조 현영" userId="86576d6c08d227aa" providerId="LiveId" clId="{78762230-FF00-45A5-A920-DE751FDCB966}" dt="2022-11-15T06:53:45.464" v="1182" actId="20577"/>
        <pc:sldMkLst>
          <pc:docMk/>
          <pc:sldMk cId="4238818198" sldId="361"/>
        </pc:sldMkLst>
        <pc:spChg chg="mod">
          <ac:chgData name="조 현영" userId="86576d6c08d227aa" providerId="LiveId" clId="{78762230-FF00-45A5-A920-DE751FDCB966}" dt="2022-11-15T06:53:45.464" v="1182" actId="20577"/>
          <ac:spMkLst>
            <pc:docMk/>
            <pc:sldMk cId="4238818198" sldId="361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1:03.430" v="1119" actId="20577"/>
          <ac:spMkLst>
            <pc:docMk/>
            <pc:sldMk cId="4238818198" sldId="361"/>
            <ac:spMk id="3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0:30.554" v="1036"/>
          <ac:spMkLst>
            <pc:docMk/>
            <pc:sldMk cId="4238818198" sldId="361"/>
            <ac:spMk id="7" creationId="{00000000-0000-0000-0000-000000000000}"/>
          </ac:spMkLst>
        </pc:spChg>
        <pc:picChg chg="mod">
          <ac:chgData name="조 현영" userId="86576d6c08d227aa" providerId="LiveId" clId="{78762230-FF00-45A5-A920-DE751FDCB966}" dt="2022-11-15T06:51:04.611" v="1121" actId="1036"/>
          <ac:picMkLst>
            <pc:docMk/>
            <pc:sldMk cId="4238818198" sldId="361"/>
            <ac:picMk id="5" creationId="{B56B7D51-3A99-47CA-BF95-1E9BB54FD0E1}"/>
          </ac:picMkLst>
        </pc:picChg>
        <pc:picChg chg="add mod">
          <ac:chgData name="조 현영" userId="86576d6c08d227aa" providerId="LiveId" clId="{78762230-FF00-45A5-A920-DE751FDCB966}" dt="2022-11-15T06:51:05.665" v="1123" actId="1036"/>
          <ac:picMkLst>
            <pc:docMk/>
            <pc:sldMk cId="4238818198" sldId="361"/>
            <ac:picMk id="6" creationId="{A46B61F8-2EE1-8141-113B-AD667529D5BA}"/>
          </ac:picMkLst>
        </pc:picChg>
      </pc:sldChg>
      <pc:sldChg chg="modSp mod ord">
        <pc:chgData name="조 현영" userId="86576d6c08d227aa" providerId="LiveId" clId="{78762230-FF00-45A5-A920-DE751FDCB966}" dt="2022-11-15T06:52:18.353" v="1128" actId="20577"/>
        <pc:sldMkLst>
          <pc:docMk/>
          <pc:sldMk cId="1614104740" sldId="362"/>
        </pc:sldMkLst>
        <pc:spChg chg="mod">
          <ac:chgData name="조 현영" userId="86576d6c08d227aa" providerId="LiveId" clId="{78762230-FF00-45A5-A920-DE751FDCB966}" dt="2022-11-15T06:52:18.353" v="1128" actId="20577"/>
          <ac:spMkLst>
            <pc:docMk/>
            <pc:sldMk cId="1614104740" sldId="362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2:17.109" v="1127"/>
          <ac:spMkLst>
            <pc:docMk/>
            <pc:sldMk cId="1614104740" sldId="362"/>
            <ac:spMk id="7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54:38.431" v="1193" actId="20577"/>
        <pc:sldMkLst>
          <pc:docMk/>
          <pc:sldMk cId="1676350998" sldId="363"/>
        </pc:sldMkLst>
        <pc:spChg chg="mod">
          <ac:chgData name="조 현영" userId="86576d6c08d227aa" providerId="LiveId" clId="{78762230-FF00-45A5-A920-DE751FDCB966}" dt="2022-11-15T06:53:57.319" v="1183" actId="20577"/>
          <ac:spMkLst>
            <pc:docMk/>
            <pc:sldMk cId="1676350998" sldId="363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4:38.431" v="1193" actId="20577"/>
          <ac:spMkLst>
            <pc:docMk/>
            <pc:sldMk cId="1676350998" sldId="363"/>
            <ac:spMk id="7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54:41.356" v="1194" actId="20577"/>
        <pc:sldMkLst>
          <pc:docMk/>
          <pc:sldMk cId="1174631857" sldId="364"/>
        </pc:sldMkLst>
        <pc:spChg chg="mod">
          <ac:chgData name="조 현영" userId="86576d6c08d227aa" providerId="LiveId" clId="{78762230-FF00-45A5-A920-DE751FDCB966}" dt="2022-11-15T06:54:01.253" v="1184" actId="20577"/>
          <ac:spMkLst>
            <pc:docMk/>
            <pc:sldMk cId="1174631857" sldId="364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4:41.356" v="1194" actId="20577"/>
          <ac:spMkLst>
            <pc:docMk/>
            <pc:sldMk cId="1174631857" sldId="364"/>
            <ac:spMk id="7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55:24.698" v="1197" actId="20577"/>
        <pc:sldMkLst>
          <pc:docMk/>
          <pc:sldMk cId="2607416274" sldId="365"/>
        </pc:sldMkLst>
        <pc:spChg chg="mod">
          <ac:chgData name="조 현영" userId="86576d6c08d227aa" providerId="LiveId" clId="{78762230-FF00-45A5-A920-DE751FDCB966}" dt="2022-11-15T06:55:24.698" v="1197" actId="20577"/>
          <ac:spMkLst>
            <pc:docMk/>
            <pc:sldMk cId="2607416274" sldId="365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4:44.894" v="1195" actId="20577"/>
          <ac:spMkLst>
            <pc:docMk/>
            <pc:sldMk cId="2607416274" sldId="365"/>
            <ac:spMk id="7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55:27.449" v="1198" actId="20577"/>
        <pc:sldMkLst>
          <pc:docMk/>
          <pc:sldMk cId="3154166947" sldId="366"/>
        </pc:sldMkLst>
        <pc:spChg chg="mod">
          <ac:chgData name="조 현영" userId="86576d6c08d227aa" providerId="LiveId" clId="{78762230-FF00-45A5-A920-DE751FDCB966}" dt="2022-11-15T06:55:27.449" v="1198" actId="20577"/>
          <ac:spMkLst>
            <pc:docMk/>
            <pc:sldMk cId="3154166947" sldId="366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4:47.460" v="1196" actId="20577"/>
          <ac:spMkLst>
            <pc:docMk/>
            <pc:sldMk cId="3154166947" sldId="366"/>
            <ac:spMk id="7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57:52.776" v="1354" actId="20577"/>
        <pc:sldMkLst>
          <pc:docMk/>
          <pc:sldMk cId="3235123977" sldId="372"/>
        </pc:sldMkLst>
        <pc:spChg chg="mod">
          <ac:chgData name="조 현영" userId="86576d6c08d227aa" providerId="LiveId" clId="{78762230-FF00-45A5-A920-DE751FDCB966}" dt="2022-11-15T06:57:52.776" v="1354" actId="20577"/>
          <ac:spMkLst>
            <pc:docMk/>
            <pc:sldMk cId="3235123977" sldId="372"/>
            <ac:spMk id="3" creationId="{00000000-0000-0000-0000-000000000000}"/>
          </ac:spMkLst>
        </pc:spChg>
        <pc:picChg chg="mod modCrop">
          <ac:chgData name="조 현영" userId="86576d6c08d227aa" providerId="LiveId" clId="{78762230-FF00-45A5-A920-DE751FDCB966}" dt="2022-11-15T06:57:21.259" v="1265" actId="1076"/>
          <ac:picMkLst>
            <pc:docMk/>
            <pc:sldMk cId="3235123977" sldId="372"/>
            <ac:picMk id="4" creationId="{D2E02139-4FAF-4524-B27A-327BE3681909}"/>
          </ac:picMkLst>
        </pc:picChg>
      </pc:sldChg>
      <pc:sldChg chg="addSp delSp modSp mod">
        <pc:chgData name="조 현영" userId="86576d6c08d227aa" providerId="LiveId" clId="{78762230-FF00-45A5-A920-DE751FDCB966}" dt="2022-11-15T06:58:27.222" v="1361" actId="1076"/>
        <pc:sldMkLst>
          <pc:docMk/>
          <pc:sldMk cId="3923333505" sldId="373"/>
        </pc:sldMkLst>
        <pc:picChg chg="add mod">
          <ac:chgData name="조 현영" userId="86576d6c08d227aa" providerId="LiveId" clId="{78762230-FF00-45A5-A920-DE751FDCB966}" dt="2022-11-15T06:58:27.222" v="1361" actId="1076"/>
          <ac:picMkLst>
            <pc:docMk/>
            <pc:sldMk cId="3923333505" sldId="373"/>
            <ac:picMk id="4" creationId="{F9A4CB59-1248-35D3-24CD-1ED184612F16}"/>
          </ac:picMkLst>
        </pc:picChg>
        <pc:picChg chg="add del">
          <ac:chgData name="조 현영" userId="86576d6c08d227aa" providerId="LiveId" clId="{78762230-FF00-45A5-A920-DE751FDCB966}" dt="2022-11-15T06:58:22.808" v="1359" actId="478"/>
          <ac:picMkLst>
            <pc:docMk/>
            <pc:sldMk cId="3923333505" sldId="373"/>
            <ac:picMk id="10" creationId="{1C004908-6362-4EC6-928E-07038D1B79A0}"/>
          </ac:picMkLst>
        </pc:picChg>
        <pc:picChg chg="add del">
          <ac:chgData name="조 현영" userId="86576d6c08d227aa" providerId="LiveId" clId="{78762230-FF00-45A5-A920-DE751FDCB966}" dt="2022-11-15T06:58:22.808" v="1359" actId="478"/>
          <ac:picMkLst>
            <pc:docMk/>
            <pc:sldMk cId="3923333505" sldId="373"/>
            <ac:picMk id="12" creationId="{2794ADDF-599F-4631-AF6A-422160EC0226}"/>
          </ac:picMkLst>
        </pc:picChg>
      </pc:sldChg>
      <pc:sldChg chg="addSp delSp modSp mod">
        <pc:chgData name="조 현영" userId="86576d6c08d227aa" providerId="LiveId" clId="{78762230-FF00-45A5-A920-DE751FDCB966}" dt="2022-11-15T06:58:41.422" v="1364" actId="1076"/>
        <pc:sldMkLst>
          <pc:docMk/>
          <pc:sldMk cId="870109778" sldId="374"/>
        </pc:sldMkLst>
        <pc:picChg chg="add mod">
          <ac:chgData name="조 현영" userId="86576d6c08d227aa" providerId="LiveId" clId="{78762230-FF00-45A5-A920-DE751FDCB966}" dt="2022-11-15T06:58:41.422" v="1364" actId="1076"/>
          <ac:picMkLst>
            <pc:docMk/>
            <pc:sldMk cId="870109778" sldId="374"/>
            <ac:picMk id="4" creationId="{3B24E4BC-948A-61DA-6A1A-8A4148407CD9}"/>
          </ac:picMkLst>
        </pc:picChg>
        <pc:picChg chg="del">
          <ac:chgData name="조 현영" userId="86576d6c08d227aa" providerId="LiveId" clId="{78762230-FF00-45A5-A920-DE751FDCB966}" dt="2022-11-15T06:58:39.424" v="1362" actId="478"/>
          <ac:picMkLst>
            <pc:docMk/>
            <pc:sldMk cId="870109778" sldId="374"/>
            <ac:picMk id="5" creationId="{AA706299-AD34-4FD7-9933-9E47564916B5}"/>
          </ac:picMkLst>
        </pc:picChg>
      </pc:sldChg>
      <pc:sldChg chg="del">
        <pc:chgData name="조 현영" userId="86576d6c08d227aa" providerId="LiveId" clId="{78762230-FF00-45A5-A920-DE751FDCB966}" dt="2022-11-15T06:59:08.744" v="1365" actId="47"/>
        <pc:sldMkLst>
          <pc:docMk/>
          <pc:sldMk cId="1232218622" sldId="375"/>
        </pc:sldMkLst>
      </pc:sldChg>
      <pc:sldChg chg="modSp mod">
        <pc:chgData name="조 현영" userId="86576d6c08d227aa" providerId="LiveId" clId="{78762230-FF00-45A5-A920-DE751FDCB966}" dt="2022-11-15T06:59:19.936" v="1366" actId="20577"/>
        <pc:sldMkLst>
          <pc:docMk/>
          <pc:sldMk cId="1067080675" sldId="376"/>
        </pc:sldMkLst>
        <pc:spChg chg="mod">
          <ac:chgData name="조 현영" userId="86576d6c08d227aa" providerId="LiveId" clId="{78762230-FF00-45A5-A920-DE751FDCB966}" dt="2022-11-15T06:59:19.936" v="1366" actId="20577"/>
          <ac:spMkLst>
            <pc:docMk/>
            <pc:sldMk cId="1067080675" sldId="376"/>
            <ac:spMk id="2" creationId="{00000000-0000-0000-0000-000000000000}"/>
          </ac:spMkLst>
        </pc:spChg>
      </pc:sldChg>
      <pc:sldChg chg="addSp delSp modSp mod">
        <pc:chgData name="조 현영" userId="86576d6c08d227aa" providerId="LiveId" clId="{78762230-FF00-45A5-A920-DE751FDCB966}" dt="2022-11-15T07:02:26.632" v="1562" actId="20577"/>
        <pc:sldMkLst>
          <pc:docMk/>
          <pc:sldMk cId="104176545" sldId="379"/>
        </pc:sldMkLst>
        <pc:spChg chg="mod">
          <ac:chgData name="조 현영" userId="86576d6c08d227aa" providerId="LiveId" clId="{78762230-FF00-45A5-A920-DE751FDCB966}" dt="2022-11-15T06:59:41.065" v="1373" actId="20577"/>
          <ac:spMkLst>
            <pc:docMk/>
            <pc:sldMk cId="104176545" sldId="379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7:02:26.632" v="1562" actId="20577"/>
          <ac:spMkLst>
            <pc:docMk/>
            <pc:sldMk cId="104176545" sldId="379"/>
            <ac:spMk id="3" creationId="{00000000-0000-0000-0000-000000000000}"/>
          </ac:spMkLst>
        </pc:spChg>
        <pc:picChg chg="add mod">
          <ac:chgData name="조 현영" userId="86576d6c08d227aa" providerId="LiveId" clId="{78762230-FF00-45A5-A920-DE751FDCB966}" dt="2022-11-15T07:01:32.810" v="1537" actId="1038"/>
          <ac:picMkLst>
            <pc:docMk/>
            <pc:sldMk cId="104176545" sldId="379"/>
            <ac:picMk id="5" creationId="{C0692E49-A30F-8059-0F10-1CBC078DA15B}"/>
          </ac:picMkLst>
        </pc:picChg>
        <pc:picChg chg="del">
          <ac:chgData name="조 현영" userId="86576d6c08d227aa" providerId="LiveId" clId="{78762230-FF00-45A5-A920-DE751FDCB966}" dt="2022-11-15T07:00:10.322" v="1494" actId="478"/>
          <ac:picMkLst>
            <pc:docMk/>
            <pc:sldMk cId="104176545" sldId="379"/>
            <ac:picMk id="6" creationId="{EE8C9AB6-5D3C-41AD-935C-38766C941BA9}"/>
          </ac:picMkLst>
        </pc:picChg>
        <pc:picChg chg="add mod">
          <ac:chgData name="조 현영" userId="86576d6c08d227aa" providerId="LiveId" clId="{78762230-FF00-45A5-A920-DE751FDCB966}" dt="2022-11-15T07:01:07.491" v="1508" actId="14100"/>
          <ac:picMkLst>
            <pc:docMk/>
            <pc:sldMk cId="104176545" sldId="379"/>
            <ac:picMk id="9" creationId="{7E40BCF6-513F-2D7E-CB71-4C73BAD292A1}"/>
          </ac:picMkLst>
        </pc:picChg>
        <pc:picChg chg="add mod">
          <ac:chgData name="조 현영" userId="86576d6c08d227aa" providerId="LiveId" clId="{78762230-FF00-45A5-A920-DE751FDCB966}" dt="2022-11-15T07:01:18.722" v="1516" actId="1037"/>
          <ac:picMkLst>
            <pc:docMk/>
            <pc:sldMk cId="104176545" sldId="379"/>
            <ac:picMk id="11" creationId="{0B2B71A7-F4AC-99F6-3574-7BF5CFAE9D50}"/>
          </ac:picMkLst>
        </pc:picChg>
      </pc:sldChg>
      <pc:sldChg chg="modSp mod">
        <pc:chgData name="조 현영" userId="86576d6c08d227aa" providerId="LiveId" clId="{78762230-FF00-45A5-A920-DE751FDCB966}" dt="2022-11-15T07:02:40.001" v="1563" actId="20577"/>
        <pc:sldMkLst>
          <pc:docMk/>
          <pc:sldMk cId="727894025" sldId="380"/>
        </pc:sldMkLst>
        <pc:spChg chg="mod">
          <ac:chgData name="조 현영" userId="86576d6c08d227aa" providerId="LiveId" clId="{78762230-FF00-45A5-A920-DE751FDCB966}" dt="2022-11-15T07:02:40.001" v="1563" actId="20577"/>
          <ac:spMkLst>
            <pc:docMk/>
            <pc:sldMk cId="727894025" sldId="380"/>
            <ac:spMk id="2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7:02:42.560" v="1564" actId="20577"/>
        <pc:sldMkLst>
          <pc:docMk/>
          <pc:sldMk cId="4210229814" sldId="381"/>
        </pc:sldMkLst>
        <pc:spChg chg="mod">
          <ac:chgData name="조 현영" userId="86576d6c08d227aa" providerId="LiveId" clId="{78762230-FF00-45A5-A920-DE751FDCB966}" dt="2022-11-15T07:02:42.560" v="1564" actId="20577"/>
          <ac:spMkLst>
            <pc:docMk/>
            <pc:sldMk cId="4210229814" sldId="381"/>
            <ac:spMk id="2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35:02.793" v="2" actId="27636"/>
        <pc:sldMkLst>
          <pc:docMk/>
          <pc:sldMk cId="1576755506" sldId="407"/>
        </pc:sldMkLst>
        <pc:spChg chg="mod">
          <ac:chgData name="조 현영" userId="86576d6c08d227aa" providerId="LiveId" clId="{78762230-FF00-45A5-A920-DE751FDCB966}" dt="2022-11-15T06:35:02.793" v="2" actId="27636"/>
          <ac:spMkLst>
            <pc:docMk/>
            <pc:sldMk cId="1576755506" sldId="407"/>
            <ac:spMk id="4" creationId="{3F39B2E4-AABD-40BE-9F3E-EDA5195DBF18}"/>
          </ac:spMkLst>
        </pc:spChg>
      </pc:sldChg>
      <pc:sldChg chg="modSp mod">
        <pc:chgData name="조 현영" userId="86576d6c08d227aa" providerId="LiveId" clId="{78762230-FF00-45A5-A920-DE751FDCB966}" dt="2022-11-15T06:54:27.681" v="1190" actId="20577"/>
        <pc:sldMkLst>
          <pc:docMk/>
          <pc:sldMk cId="1054706688" sldId="413"/>
        </pc:sldMkLst>
        <pc:spChg chg="mod">
          <ac:chgData name="조 현영" userId="86576d6c08d227aa" providerId="LiveId" clId="{78762230-FF00-45A5-A920-DE751FDCB966}" dt="2022-11-15T06:54:27.681" v="1190" actId="20577"/>
          <ac:spMkLst>
            <pc:docMk/>
            <pc:sldMk cId="1054706688" sldId="413"/>
            <ac:spMk id="7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59:26.245" v="1367" actId="20577"/>
        <pc:sldMkLst>
          <pc:docMk/>
          <pc:sldMk cId="3176135151" sldId="415"/>
        </pc:sldMkLst>
        <pc:spChg chg="mod">
          <ac:chgData name="조 현영" userId="86576d6c08d227aa" providerId="LiveId" clId="{78762230-FF00-45A5-A920-DE751FDCB966}" dt="2022-11-15T06:59:26.245" v="1367" actId="20577"/>
          <ac:spMkLst>
            <pc:docMk/>
            <pc:sldMk cId="3176135151" sldId="415"/>
            <ac:spMk id="2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35:02.664" v="1" actId="27636"/>
        <pc:sldMkLst>
          <pc:docMk/>
          <pc:sldMk cId="2977653859" sldId="416"/>
        </pc:sldMkLst>
        <pc:spChg chg="mod">
          <ac:chgData name="조 현영" userId="86576d6c08d227aa" providerId="LiveId" clId="{78762230-FF00-45A5-A920-DE751FDCB966}" dt="2022-11-15T06:35:02.664" v="1" actId="27636"/>
          <ac:spMkLst>
            <pc:docMk/>
            <pc:sldMk cId="2977653859" sldId="416"/>
            <ac:spMk id="3" creationId="{00000000-0000-0000-0000-000000000000}"/>
          </ac:spMkLst>
        </pc:spChg>
      </pc:sldChg>
      <pc:sldChg chg="addSp delSp modSp mod">
        <pc:chgData name="조 현영" userId="86576d6c08d227aa" providerId="LiveId" clId="{78762230-FF00-45A5-A920-DE751FDCB966}" dt="2022-11-15T06:53:29.731" v="1177" actId="20577"/>
        <pc:sldMkLst>
          <pc:docMk/>
          <pc:sldMk cId="137078408" sldId="419"/>
        </pc:sldMkLst>
        <pc:spChg chg="mod">
          <ac:chgData name="조 현영" userId="86576d6c08d227aa" providerId="LiveId" clId="{78762230-FF00-45A5-A920-DE751FDCB966}" dt="2022-11-15T06:53:29.731" v="1177" actId="20577"/>
          <ac:spMkLst>
            <pc:docMk/>
            <pc:sldMk cId="137078408" sldId="419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40:29.405" v="635" actId="20577"/>
          <ac:spMkLst>
            <pc:docMk/>
            <pc:sldMk cId="137078408" sldId="419"/>
            <ac:spMk id="3" creationId="{00000000-0000-0000-0000-000000000000}"/>
          </ac:spMkLst>
        </pc:spChg>
        <pc:picChg chg="add mod">
          <ac:chgData name="조 현영" userId="86576d6c08d227aa" providerId="LiveId" clId="{78762230-FF00-45A5-A920-DE751FDCB966}" dt="2022-11-15T06:40:48.735" v="637" actId="1076"/>
          <ac:picMkLst>
            <pc:docMk/>
            <pc:sldMk cId="137078408" sldId="419"/>
            <ac:picMk id="5" creationId="{08B8ECC4-401C-AE57-243E-540566D7FA99}"/>
          </ac:picMkLst>
        </pc:picChg>
        <pc:picChg chg="del">
          <ac:chgData name="조 현영" userId="86576d6c08d227aa" providerId="LiveId" clId="{78762230-FF00-45A5-A920-DE751FDCB966}" dt="2022-11-15T06:40:23.100" v="610" actId="478"/>
          <ac:picMkLst>
            <pc:docMk/>
            <pc:sldMk cId="137078408" sldId="419"/>
            <ac:picMk id="6" creationId="{184CE2EF-96FD-4572-BBA7-A98A94F2B65C}"/>
          </ac:picMkLst>
        </pc:picChg>
        <pc:picChg chg="add mod">
          <ac:chgData name="조 현영" userId="86576d6c08d227aa" providerId="LiveId" clId="{78762230-FF00-45A5-A920-DE751FDCB966}" dt="2022-11-15T06:41:54.825" v="641" actId="1076"/>
          <ac:picMkLst>
            <pc:docMk/>
            <pc:sldMk cId="137078408" sldId="419"/>
            <ac:picMk id="9" creationId="{115F809F-7FB0-760C-CDFF-CCA6E93FD523}"/>
          </ac:picMkLst>
        </pc:picChg>
        <pc:picChg chg="del">
          <ac:chgData name="조 현영" userId="86576d6c08d227aa" providerId="LiveId" clId="{78762230-FF00-45A5-A920-DE751FDCB966}" dt="2022-11-15T06:40:23.662" v="611" actId="478"/>
          <ac:picMkLst>
            <pc:docMk/>
            <pc:sldMk cId="137078408" sldId="419"/>
            <ac:picMk id="10" creationId="{234DC0EE-5A77-41AB-AFBE-7A4FF328CA1E}"/>
          </ac:picMkLst>
        </pc:picChg>
      </pc:sldChg>
      <pc:sldChg chg="modSp mod ord">
        <pc:chgData name="조 현영" userId="86576d6c08d227aa" providerId="LiveId" clId="{78762230-FF00-45A5-A920-DE751FDCB966}" dt="2022-11-15T06:52:22.530" v="1130" actId="20577"/>
        <pc:sldMkLst>
          <pc:docMk/>
          <pc:sldMk cId="2875389845" sldId="420"/>
        </pc:sldMkLst>
        <pc:spChg chg="mod">
          <ac:chgData name="조 현영" userId="86576d6c08d227aa" providerId="LiveId" clId="{78762230-FF00-45A5-A920-DE751FDCB966}" dt="2022-11-15T06:52:22.530" v="1130" actId="20577"/>
          <ac:spMkLst>
            <pc:docMk/>
            <pc:sldMk cId="2875389845" sldId="420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2:21.479" v="1129"/>
          <ac:spMkLst>
            <pc:docMk/>
            <pc:sldMk cId="2875389845" sldId="420"/>
            <ac:spMk id="7" creationId="{00000000-0000-0000-0000-000000000000}"/>
          </ac:spMkLst>
        </pc:spChg>
      </pc:sldChg>
      <pc:sldChg chg="modSp mod ord">
        <pc:chgData name="조 현영" userId="86576d6c08d227aa" providerId="LiveId" clId="{78762230-FF00-45A5-A920-DE751FDCB966}" dt="2022-11-15T06:52:34.583" v="1134" actId="20577"/>
        <pc:sldMkLst>
          <pc:docMk/>
          <pc:sldMk cId="2776577305" sldId="421"/>
        </pc:sldMkLst>
        <pc:spChg chg="mod">
          <ac:chgData name="조 현영" userId="86576d6c08d227aa" providerId="LiveId" clId="{78762230-FF00-45A5-A920-DE751FDCB966}" dt="2022-11-15T06:52:34.583" v="1134" actId="20577"/>
          <ac:spMkLst>
            <pc:docMk/>
            <pc:sldMk cId="2776577305" sldId="421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2:32.056" v="1131"/>
          <ac:spMkLst>
            <pc:docMk/>
            <pc:sldMk cId="2776577305" sldId="421"/>
            <ac:spMk id="7" creationId="{00000000-0000-0000-0000-000000000000}"/>
          </ac:spMkLst>
        </pc:spChg>
      </pc:sldChg>
      <pc:sldChg chg="del ord">
        <pc:chgData name="조 현영" userId="86576d6c08d227aa" providerId="LiveId" clId="{78762230-FF00-45A5-A920-DE751FDCB966}" dt="2022-11-15T06:53:07.175" v="1136" actId="47"/>
        <pc:sldMkLst>
          <pc:docMk/>
          <pc:sldMk cId="3042824245" sldId="422"/>
        </pc:sldMkLst>
      </pc:sldChg>
      <pc:sldChg chg="modSp mod">
        <pc:chgData name="조 현영" userId="86576d6c08d227aa" providerId="LiveId" clId="{78762230-FF00-45A5-A920-DE751FDCB966}" dt="2022-11-15T07:03:27.578" v="1586" actId="1035"/>
        <pc:sldMkLst>
          <pc:docMk/>
          <pc:sldMk cId="2234223818" sldId="427"/>
        </pc:sldMkLst>
        <pc:picChg chg="mod">
          <ac:chgData name="조 현영" userId="86576d6c08d227aa" providerId="LiveId" clId="{78762230-FF00-45A5-A920-DE751FDCB966}" dt="2022-11-15T07:03:27.578" v="1586" actId="1035"/>
          <ac:picMkLst>
            <pc:docMk/>
            <pc:sldMk cId="2234223818" sldId="427"/>
            <ac:picMk id="5" creationId="{E93CCFA7-7911-458A-99C1-F478A1A2CC50}"/>
          </ac:picMkLst>
        </pc:picChg>
      </pc:sldChg>
      <pc:sldChg chg="modSp mod">
        <pc:chgData name="조 현영" userId="86576d6c08d227aa" providerId="LiveId" clId="{78762230-FF00-45A5-A920-DE751FDCB966}" dt="2022-11-15T07:05:15.434" v="2152" actId="20577"/>
        <pc:sldMkLst>
          <pc:docMk/>
          <pc:sldMk cId="401702355" sldId="429"/>
        </pc:sldMkLst>
        <pc:spChg chg="mod">
          <ac:chgData name="조 현영" userId="86576d6c08d227aa" providerId="LiveId" clId="{78762230-FF00-45A5-A920-DE751FDCB966}" dt="2022-11-15T07:05:15.434" v="2152" actId="20577"/>
          <ac:spMkLst>
            <pc:docMk/>
            <pc:sldMk cId="401702355" sldId="429"/>
            <ac:spMk id="3" creationId="{00000000-0000-0000-0000-000000000000}"/>
          </ac:spMkLst>
        </pc:spChg>
      </pc:sldChg>
      <pc:sldChg chg="addSp delSp modSp add del mod">
        <pc:chgData name="조 현영" userId="86576d6c08d227aa" providerId="LiveId" clId="{78762230-FF00-45A5-A920-DE751FDCB966}" dt="2022-11-15T06:52:55.992" v="1135" actId="47"/>
        <pc:sldMkLst>
          <pc:docMk/>
          <pc:sldMk cId="104773256" sldId="441"/>
        </pc:sldMkLst>
        <pc:spChg chg="mod">
          <ac:chgData name="조 현영" userId="86576d6c08d227aa" providerId="LiveId" clId="{78762230-FF00-45A5-A920-DE751FDCB966}" dt="2022-11-15T06:35:15.094" v="47" actId="20577"/>
          <ac:spMkLst>
            <pc:docMk/>
            <pc:sldMk cId="104773256" sldId="441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36:37.031" v="328" actId="20577"/>
          <ac:spMkLst>
            <pc:docMk/>
            <pc:sldMk cId="104773256" sldId="441"/>
            <ac:spMk id="3" creationId="{00000000-0000-0000-0000-000000000000}"/>
          </ac:spMkLst>
        </pc:spChg>
        <pc:picChg chg="del">
          <ac:chgData name="조 현영" userId="86576d6c08d227aa" providerId="LiveId" clId="{78762230-FF00-45A5-A920-DE751FDCB966}" dt="2022-11-15T06:35:16.986" v="48" actId="478"/>
          <ac:picMkLst>
            <pc:docMk/>
            <pc:sldMk cId="104773256" sldId="441"/>
            <ac:picMk id="5" creationId="{DD5BA200-2BE5-4FAD-B328-520A13604490}"/>
          </ac:picMkLst>
        </pc:picChg>
        <pc:picChg chg="add mod">
          <ac:chgData name="조 현영" userId="86576d6c08d227aa" providerId="LiveId" clId="{78762230-FF00-45A5-A920-DE751FDCB966}" dt="2022-11-15T06:37:56.160" v="367" actId="1037"/>
          <ac:picMkLst>
            <pc:docMk/>
            <pc:sldMk cId="104773256" sldId="441"/>
            <ac:picMk id="6" creationId="{0E7C8D1E-54C8-E9D6-F52A-7E863D37DC70}"/>
          </ac:picMkLst>
        </pc:picChg>
        <pc:picChg chg="del">
          <ac:chgData name="조 현영" userId="86576d6c08d227aa" providerId="LiveId" clId="{78762230-FF00-45A5-A920-DE751FDCB966}" dt="2022-11-15T06:35:17.837" v="49" actId="478"/>
          <ac:picMkLst>
            <pc:docMk/>
            <pc:sldMk cId="104773256" sldId="441"/>
            <ac:picMk id="9" creationId="{8F8AC517-BF25-4B1B-A28B-95E98DE6F53D}"/>
          </ac:picMkLst>
        </pc:picChg>
        <pc:picChg chg="add mod">
          <ac:chgData name="조 현영" userId="86576d6c08d227aa" providerId="LiveId" clId="{78762230-FF00-45A5-A920-DE751FDCB966}" dt="2022-11-15T06:38:02.901" v="375" actId="1038"/>
          <ac:picMkLst>
            <pc:docMk/>
            <pc:sldMk cId="104773256" sldId="441"/>
            <ac:picMk id="10" creationId="{9FE19BED-1CFF-E2E9-3B4F-70B6AAB1BCC2}"/>
          </ac:picMkLst>
        </pc:picChg>
        <pc:picChg chg="add mod">
          <ac:chgData name="조 현영" userId="86576d6c08d227aa" providerId="LiveId" clId="{78762230-FF00-45A5-A920-DE751FDCB966}" dt="2022-11-15T06:37:52.073" v="338" actId="1076"/>
          <ac:picMkLst>
            <pc:docMk/>
            <pc:sldMk cId="104773256" sldId="441"/>
            <ac:picMk id="12" creationId="{D845D1CC-6A52-48EC-B6EC-E3666F531E0D}"/>
          </ac:picMkLst>
        </pc:picChg>
      </pc:sldChg>
      <pc:sldChg chg="addSp delSp modSp add mod">
        <pc:chgData name="조 현영" userId="86576d6c08d227aa" providerId="LiveId" clId="{78762230-FF00-45A5-A920-DE751FDCB966}" dt="2022-11-15T06:53:22.766" v="1174" actId="20577"/>
        <pc:sldMkLst>
          <pc:docMk/>
          <pc:sldMk cId="4131717213" sldId="442"/>
        </pc:sldMkLst>
        <pc:spChg chg="mod">
          <ac:chgData name="조 현영" userId="86576d6c08d227aa" providerId="LiveId" clId="{78762230-FF00-45A5-A920-DE751FDCB966}" dt="2022-11-15T06:53:22.766" v="1174" actId="20577"/>
          <ac:spMkLst>
            <pc:docMk/>
            <pc:sldMk cId="4131717213" sldId="442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3:13.978" v="1173" actId="20577"/>
          <ac:spMkLst>
            <pc:docMk/>
            <pc:sldMk cId="4131717213" sldId="442"/>
            <ac:spMk id="3" creationId="{00000000-0000-0000-0000-000000000000}"/>
          </ac:spMkLst>
        </pc:spChg>
        <pc:picChg chg="add mod">
          <ac:chgData name="조 현영" userId="86576d6c08d227aa" providerId="LiveId" clId="{78762230-FF00-45A5-A920-DE751FDCB966}" dt="2022-11-15T06:39:46.206" v="496" actId="1076"/>
          <ac:picMkLst>
            <pc:docMk/>
            <pc:sldMk cId="4131717213" sldId="442"/>
            <ac:picMk id="5" creationId="{D617781C-487A-7467-3AF9-F780C7C0C4CE}"/>
          </ac:picMkLst>
        </pc:picChg>
        <pc:picChg chg="del">
          <ac:chgData name="조 현영" userId="86576d6c08d227aa" providerId="LiveId" clId="{78762230-FF00-45A5-A920-DE751FDCB966}" dt="2022-11-15T06:38:34.021" v="407" actId="478"/>
          <ac:picMkLst>
            <pc:docMk/>
            <pc:sldMk cId="4131717213" sldId="442"/>
            <ac:picMk id="6" creationId="{0E7C8D1E-54C8-E9D6-F52A-7E863D37DC70}"/>
          </ac:picMkLst>
        </pc:picChg>
        <pc:picChg chg="add mod">
          <ac:chgData name="조 현영" userId="86576d6c08d227aa" providerId="LiveId" clId="{78762230-FF00-45A5-A920-DE751FDCB966}" dt="2022-11-15T06:39:30.663" v="495" actId="1076"/>
          <ac:picMkLst>
            <pc:docMk/>
            <pc:sldMk cId="4131717213" sldId="442"/>
            <ac:picMk id="9" creationId="{7C67CB7B-35C2-B83F-92DF-BED2EDAF483D}"/>
          </ac:picMkLst>
        </pc:picChg>
        <pc:picChg chg="del">
          <ac:chgData name="조 현영" userId="86576d6c08d227aa" providerId="LiveId" clId="{78762230-FF00-45A5-A920-DE751FDCB966}" dt="2022-11-15T06:38:34.676" v="408" actId="478"/>
          <ac:picMkLst>
            <pc:docMk/>
            <pc:sldMk cId="4131717213" sldId="442"/>
            <ac:picMk id="10" creationId="{9FE19BED-1CFF-E2E9-3B4F-70B6AAB1BCC2}"/>
          </ac:picMkLst>
        </pc:picChg>
        <pc:picChg chg="del">
          <ac:chgData name="조 현영" userId="86576d6c08d227aa" providerId="LiveId" clId="{78762230-FF00-45A5-A920-DE751FDCB966}" dt="2022-11-15T06:38:35.387" v="409" actId="478"/>
          <ac:picMkLst>
            <pc:docMk/>
            <pc:sldMk cId="4131717213" sldId="442"/>
            <ac:picMk id="12" creationId="{D845D1CC-6A52-48EC-B6EC-E3666F531E0D}"/>
          </ac:picMkLst>
        </pc:picChg>
      </pc:sldChg>
      <pc:sldChg chg="addSp delSp modSp add mod">
        <pc:chgData name="조 현영" userId="86576d6c08d227aa" providerId="LiveId" clId="{78762230-FF00-45A5-A920-DE751FDCB966}" dt="2022-11-15T06:53:39.342" v="1178" actId="20577"/>
        <pc:sldMkLst>
          <pc:docMk/>
          <pc:sldMk cId="137757524" sldId="443"/>
        </pc:sldMkLst>
        <pc:spChg chg="mod">
          <ac:chgData name="조 현영" userId="86576d6c08d227aa" providerId="LiveId" clId="{78762230-FF00-45A5-A920-DE751FDCB966}" dt="2022-11-15T06:53:39.342" v="1178" actId="20577"/>
          <ac:spMkLst>
            <pc:docMk/>
            <pc:sldMk cId="137757524" sldId="443"/>
            <ac:spMk id="2" creationId="{00000000-0000-0000-0000-000000000000}"/>
          </ac:spMkLst>
        </pc:spChg>
        <pc:spChg chg="del mod">
          <ac:chgData name="조 현영" userId="86576d6c08d227aa" providerId="LiveId" clId="{78762230-FF00-45A5-A920-DE751FDCB966}" dt="2022-11-15T06:43:13.454" v="702" actId="478"/>
          <ac:spMkLst>
            <pc:docMk/>
            <pc:sldMk cId="137757524" sldId="443"/>
            <ac:spMk id="3" creationId="{00000000-0000-0000-0000-000000000000}"/>
          </ac:spMkLst>
        </pc:spChg>
        <pc:picChg chg="del">
          <ac:chgData name="조 현영" userId="86576d6c08d227aa" providerId="LiveId" clId="{78762230-FF00-45A5-A920-DE751FDCB966}" dt="2022-11-15T06:42:37.398" v="698" actId="478"/>
          <ac:picMkLst>
            <pc:docMk/>
            <pc:sldMk cId="137757524" sldId="443"/>
            <ac:picMk id="5" creationId="{08B8ECC4-401C-AE57-243E-540566D7FA99}"/>
          </ac:picMkLst>
        </pc:picChg>
        <pc:picChg chg="add mod">
          <ac:chgData name="조 현영" userId="86576d6c08d227aa" providerId="LiveId" clId="{78762230-FF00-45A5-A920-DE751FDCB966}" dt="2022-11-15T06:43:16.826" v="703" actId="1076"/>
          <ac:picMkLst>
            <pc:docMk/>
            <pc:sldMk cId="137757524" sldId="443"/>
            <ac:picMk id="6" creationId="{E20BA81F-3239-4207-EE1D-55685C2250BB}"/>
          </ac:picMkLst>
        </pc:picChg>
        <pc:picChg chg="del">
          <ac:chgData name="조 현영" userId="86576d6c08d227aa" providerId="LiveId" clId="{78762230-FF00-45A5-A920-DE751FDCB966}" dt="2022-11-15T06:42:37.398" v="698" actId="478"/>
          <ac:picMkLst>
            <pc:docMk/>
            <pc:sldMk cId="137757524" sldId="443"/>
            <ac:picMk id="9" creationId="{115F809F-7FB0-760C-CDFF-CCA6E93FD523}"/>
          </ac:picMkLst>
        </pc:picChg>
      </pc:sldChg>
      <pc:sldChg chg="delSp modSp add del mod">
        <pc:chgData name="조 현영" userId="86576d6c08d227aa" providerId="LiveId" clId="{78762230-FF00-45A5-A920-DE751FDCB966}" dt="2022-11-15T06:46:54.892" v="752" actId="47"/>
        <pc:sldMkLst>
          <pc:docMk/>
          <pc:sldMk cId="63594296" sldId="444"/>
        </pc:sldMkLst>
        <pc:spChg chg="mod">
          <ac:chgData name="조 현영" userId="86576d6c08d227aa" providerId="LiveId" clId="{78762230-FF00-45A5-A920-DE751FDCB966}" dt="2022-11-15T06:46:40.468" v="746" actId="20577"/>
          <ac:spMkLst>
            <pc:docMk/>
            <pc:sldMk cId="63594296" sldId="444"/>
            <ac:spMk id="2" creationId="{00000000-0000-0000-0000-000000000000}"/>
          </ac:spMkLst>
        </pc:spChg>
        <pc:picChg chg="del">
          <ac:chgData name="조 현영" userId="86576d6c08d227aa" providerId="LiveId" clId="{78762230-FF00-45A5-A920-DE751FDCB966}" dt="2022-11-15T06:46:42.758" v="747" actId="478"/>
          <ac:picMkLst>
            <pc:docMk/>
            <pc:sldMk cId="63594296" sldId="444"/>
            <ac:picMk id="6" creationId="{E20BA81F-3239-4207-EE1D-55685C2250BB}"/>
          </ac:picMkLst>
        </pc:picChg>
      </pc:sldChg>
      <pc:sldChg chg="addSp delSp modSp add mod ord">
        <pc:chgData name="조 현영" userId="86576d6c08d227aa" providerId="LiveId" clId="{78762230-FF00-45A5-A920-DE751FDCB966}" dt="2022-11-15T06:53:42.594" v="1180" actId="20577"/>
        <pc:sldMkLst>
          <pc:docMk/>
          <pc:sldMk cId="2047823383" sldId="445"/>
        </pc:sldMkLst>
        <pc:spChg chg="mod">
          <ac:chgData name="조 현영" userId="86576d6c08d227aa" providerId="LiveId" clId="{78762230-FF00-45A5-A920-DE751FDCB966}" dt="2022-11-15T06:53:42.594" v="1180" actId="20577"/>
          <ac:spMkLst>
            <pc:docMk/>
            <pc:sldMk cId="2047823383" sldId="445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49:58.014" v="1032" actId="20577"/>
          <ac:spMkLst>
            <pc:docMk/>
            <pc:sldMk cId="2047823383" sldId="445"/>
            <ac:spMk id="3" creationId="{00000000-0000-0000-0000-000000000000}"/>
          </ac:spMkLst>
        </pc:spChg>
        <pc:picChg chg="del">
          <ac:chgData name="조 현영" userId="86576d6c08d227aa" providerId="LiveId" clId="{78762230-FF00-45A5-A920-DE751FDCB966}" dt="2022-11-15T06:47:19.460" v="813" actId="478"/>
          <ac:picMkLst>
            <pc:docMk/>
            <pc:sldMk cId="2047823383" sldId="445"/>
            <ac:picMk id="5" creationId="{08B8ECC4-401C-AE57-243E-540566D7FA99}"/>
          </ac:picMkLst>
        </pc:picChg>
        <pc:picChg chg="add mod">
          <ac:chgData name="조 현영" userId="86576d6c08d227aa" providerId="LiveId" clId="{78762230-FF00-45A5-A920-DE751FDCB966}" dt="2022-11-15T06:50:06.558" v="1033" actId="1076"/>
          <ac:picMkLst>
            <pc:docMk/>
            <pc:sldMk cId="2047823383" sldId="445"/>
            <ac:picMk id="6" creationId="{A21AF6BA-D26B-7407-2C5C-AB94CE38D2BB}"/>
          </ac:picMkLst>
        </pc:picChg>
        <pc:picChg chg="del">
          <ac:chgData name="조 현영" userId="86576d6c08d227aa" providerId="LiveId" clId="{78762230-FF00-45A5-A920-DE751FDCB966}" dt="2022-11-15T06:47:19.898" v="814" actId="478"/>
          <ac:picMkLst>
            <pc:docMk/>
            <pc:sldMk cId="2047823383" sldId="445"/>
            <ac:picMk id="9" creationId="{115F809F-7FB0-760C-CDFF-CCA6E93FD523}"/>
          </ac:picMkLst>
        </pc:picChg>
        <pc:picChg chg="add mod">
          <ac:chgData name="조 현영" userId="86576d6c08d227aa" providerId="LiveId" clId="{78762230-FF00-45A5-A920-DE751FDCB966}" dt="2022-11-15T06:48:47.104" v="830" actId="1076"/>
          <ac:picMkLst>
            <pc:docMk/>
            <pc:sldMk cId="2047823383" sldId="445"/>
            <ac:picMk id="10" creationId="{0A6FB5EF-47B4-00C2-323B-16E18190D481}"/>
          </ac:picMkLst>
        </pc:picChg>
        <pc:picChg chg="add mod">
          <ac:chgData name="조 현영" userId="86576d6c08d227aa" providerId="LiveId" clId="{78762230-FF00-45A5-A920-DE751FDCB966}" dt="2022-11-15T06:48:45.183" v="829" actId="1076"/>
          <ac:picMkLst>
            <pc:docMk/>
            <pc:sldMk cId="2047823383" sldId="445"/>
            <ac:picMk id="12" creationId="{4CE47E86-1229-A5B5-FCAC-0E6C2AF035FE}"/>
          </ac:picMkLst>
        </pc:picChg>
      </pc:sldChg>
      <pc:sldChg chg="addSp delSp modSp add mod">
        <pc:chgData name="조 현영" userId="86576d6c08d227aa" providerId="LiveId" clId="{78762230-FF00-45A5-A920-DE751FDCB966}" dt="2022-11-15T06:56:47.649" v="1263" actId="1076"/>
        <pc:sldMkLst>
          <pc:docMk/>
          <pc:sldMk cId="2469551710" sldId="446"/>
        </pc:sldMkLst>
        <pc:spChg chg="mod">
          <ac:chgData name="조 현영" userId="86576d6c08d227aa" providerId="LiveId" clId="{78762230-FF00-45A5-A920-DE751FDCB966}" dt="2022-11-15T06:55:37.224" v="1223" actId="20577"/>
          <ac:spMkLst>
            <pc:docMk/>
            <pc:sldMk cId="2469551710" sldId="446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6:32.667" v="1261" actId="20577"/>
          <ac:spMkLst>
            <pc:docMk/>
            <pc:sldMk cId="2469551710" sldId="446"/>
            <ac:spMk id="3" creationId="{00000000-0000-0000-0000-000000000000}"/>
          </ac:spMkLst>
        </pc:spChg>
        <pc:picChg chg="add mod">
          <ac:chgData name="조 현영" userId="86576d6c08d227aa" providerId="LiveId" clId="{78762230-FF00-45A5-A920-DE751FDCB966}" dt="2022-11-15T06:56:47.649" v="1263" actId="1076"/>
          <ac:picMkLst>
            <pc:docMk/>
            <pc:sldMk cId="2469551710" sldId="446"/>
            <ac:picMk id="5" creationId="{B6F938FF-EEB0-1B6D-B6ED-9070BE930963}"/>
          </ac:picMkLst>
        </pc:picChg>
        <pc:picChg chg="del">
          <ac:chgData name="조 현영" userId="86576d6c08d227aa" providerId="LiveId" clId="{78762230-FF00-45A5-A920-DE751FDCB966}" dt="2022-11-15T06:55:38.740" v="1225" actId="478"/>
          <ac:picMkLst>
            <pc:docMk/>
            <pc:sldMk cId="2469551710" sldId="446"/>
            <ac:picMk id="8" creationId="{4450F61F-02AC-47AE-8DD7-7B3D62CD6D11}"/>
          </ac:picMkLst>
        </pc:picChg>
        <pc:picChg chg="del">
          <ac:chgData name="조 현영" userId="86576d6c08d227aa" providerId="LiveId" clId="{78762230-FF00-45A5-A920-DE751FDCB966}" dt="2022-11-15T06:55:38.104" v="1224" actId="478"/>
          <ac:picMkLst>
            <pc:docMk/>
            <pc:sldMk cId="2469551710" sldId="446"/>
            <ac:picMk id="9" creationId="{302A0C69-6B71-4ACB-98F5-9E5DDDBCCEB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1903" y="6021315"/>
            <a:ext cx="4168751" cy="773390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91043"/>
            <a:ext cx="5111750" cy="56351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91043"/>
            <a:ext cx="2057400" cy="56351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91043"/>
            <a:ext cx="6019800" cy="56351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.png"/><Relationship Id="rId7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png"/><Relationship Id="rId7" Type="http://schemas.openxmlformats.org/officeDocument/2006/relationships/image" Target="../media/image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4.png"/><Relationship Id="rId9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1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2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1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7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81903" y="3717035"/>
            <a:ext cx="2707530" cy="830996"/>
          </a:xfrm>
        </p:spPr>
        <p:txBody>
          <a:bodyPr/>
          <a:lstStyle/>
          <a:p>
            <a:pPr lvl="0"/>
            <a:r>
              <a:rPr lang="en-US" altLang="ko-KR" dirty="0"/>
              <a:t>3</a:t>
            </a:r>
            <a:r>
              <a:rPr lang="ko-KR" altLang="en-US" dirty="0"/>
              <a:t>장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9B3C59-DA2D-4903-85DD-D4920C747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59" y="639"/>
            <a:ext cx="9119681" cy="6856721"/>
          </a:xfrm>
          <a:prstGeom prst="rect">
            <a:avLst/>
          </a:prstGeom>
        </p:spPr>
      </p:pic>
      <p:sp>
        <p:nvSpPr>
          <p:cNvPr id="2" name="제목 2">
            <a:extLst>
              <a:ext uri="{FF2B5EF4-FFF2-40B4-BE49-F238E27FC236}">
                <a16:creationId xmlns:a16="http://schemas.microsoft.com/office/drawing/2014/main" id="{CF00D320-B1A9-5FF4-F175-643B9C025926}"/>
              </a:ext>
            </a:extLst>
          </p:cNvPr>
          <p:cNvSpPr txBox="1">
            <a:spLocks/>
          </p:cNvSpPr>
          <p:nvPr/>
        </p:nvSpPr>
        <p:spPr>
          <a:xfrm>
            <a:off x="309082" y="3947463"/>
            <a:ext cx="2707530" cy="830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altLang="ko-KR" dirty="0"/>
              <a:t>3</a:t>
            </a:r>
            <a:r>
              <a:rPr lang="ko-KR" altLang="en-US"/>
              <a:t>장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모듈 </a:t>
            </a:r>
            <a:r>
              <a:rPr lang="ko-KR" altLang="en-US" dirty="0" err="1">
                <a:solidFill>
                  <a:schemeClr val="tx1"/>
                </a:solidFill>
              </a:rPr>
              <a:t>만들어보기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같은 폴더 내에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var.js, func.js, index.js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만들기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끝에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module.exports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모듈로 만들 값을 지정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다른 파일에서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경로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그 모듈의 내용 가져올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82D105-44C5-43A4-9569-DA4B4EAC6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85" y="3305319"/>
            <a:ext cx="1975177" cy="20247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F4B09E-4443-40EB-90E7-CF6765789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412" y="3322154"/>
            <a:ext cx="2885300" cy="25931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89E4D3-45DA-4B3A-A0D8-D7C34A880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3273" y="3311339"/>
            <a:ext cx="3045837" cy="29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97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파일 간의 모듈 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node</a:t>
            </a:r>
            <a:r>
              <a:rPr lang="ko-KR" altLang="en-US" dirty="0"/>
              <a:t> </a:t>
            </a:r>
            <a:r>
              <a:rPr lang="en-US" altLang="ko-KR" dirty="0"/>
              <a:t>index</a:t>
            </a:r>
            <a:r>
              <a:rPr lang="ko-KR" altLang="en-US" dirty="0"/>
              <a:t>로 실행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const { odd, even }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부분은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module.exports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구조분해 할당한 것임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장 참고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5BA200-2BE5-4FAD-B328-520A13604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55" y="2161646"/>
            <a:ext cx="8096250" cy="2695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8AC517-BF25-4B1B-A28B-95E98DE6F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48" y="4926782"/>
            <a:ext cx="19050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91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module, exports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odule.exports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외에도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exports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모듈을 만들 수 있음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모듈 예제의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var.js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다음과 같이 바꾼 후 실행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동일하게 동작함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동일한 이유는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module.exports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exports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참조 관계이기 때문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exports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객체의 속성이 아닌 다른 값을 대입하면 참조 관계가 깨짐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5145FA-640F-4B4F-B35A-FF6B6AF47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1" y="3486607"/>
            <a:ext cx="4032490" cy="11521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054175-A9DD-4BA1-8B54-E77804795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3429000"/>
            <a:ext cx="26765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0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this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노드에서 </a:t>
            </a:r>
            <a:r>
              <a:rPr lang="en-US" altLang="ko-KR" dirty="0"/>
              <a:t>this</a:t>
            </a:r>
            <a:r>
              <a:rPr lang="ko-KR" altLang="en-US" dirty="0"/>
              <a:t>를 사용할 때 주의점이 있음</a:t>
            </a:r>
            <a:endParaRPr lang="en-US" altLang="ko-KR" dirty="0"/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최상위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스코프의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this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module.exports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가리킴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 외에는 브라우저의 자바스크립트와 동일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 선언문 내부의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this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global(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전역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객체를 가리킴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2F76EA-4904-428F-B4DF-561BDF2B5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17" y="2905318"/>
            <a:ext cx="3600450" cy="1285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5BA631-A1F7-485F-B2A0-6FD0DEB2B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17" y="4191193"/>
            <a:ext cx="5762625" cy="1285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D4AB57-3306-44E8-B1CE-AE621D329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9999" y="2852930"/>
            <a:ext cx="20859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89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require</a:t>
            </a:r>
            <a:r>
              <a:rPr lang="ko-KR" altLang="en-US" dirty="0">
                <a:solidFill>
                  <a:schemeClr val="tx1"/>
                </a:solidFill>
              </a:rPr>
              <a:t>의 특성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몇 가지 </a:t>
            </a:r>
            <a:r>
              <a:rPr lang="ko-KR" altLang="en-US" dirty="0" err="1"/>
              <a:t>알아둘</a:t>
            </a:r>
            <a:r>
              <a:rPr lang="ko-KR" altLang="en-US" dirty="0"/>
              <a:t> 만한 속성이 있음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제일 위에 올 필요는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require.cache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한 번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한 모듈에 대한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캐슁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정보가 들어있음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require.main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노드 실행 시 첫 모듈을 가리킴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F28652-3B81-40E3-AAB8-8F20F7E76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2866649"/>
            <a:ext cx="47815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77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</a:t>
            </a:r>
            <a:r>
              <a:rPr lang="ko-KR" altLang="en-US" dirty="0">
                <a:solidFill>
                  <a:schemeClr val="tx1"/>
                </a:solidFill>
              </a:rPr>
              <a:t>순환 참조 주의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모듈 </a:t>
            </a:r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를 </a:t>
            </a:r>
            <a:r>
              <a:rPr lang="en-US" altLang="ko-KR" dirty="0"/>
              <a:t>require</a:t>
            </a:r>
            <a:r>
              <a:rPr lang="ko-KR" altLang="en-US" dirty="0"/>
              <a:t>하고</a:t>
            </a:r>
            <a:r>
              <a:rPr lang="en-US" altLang="ko-KR" dirty="0"/>
              <a:t>, B</a:t>
            </a:r>
            <a:r>
              <a:rPr lang="ko-KR" altLang="en-US" dirty="0"/>
              <a:t>가 다시 </a:t>
            </a:r>
            <a:r>
              <a:rPr lang="en-US" altLang="ko-KR" dirty="0"/>
              <a:t>A</a:t>
            </a:r>
            <a:r>
              <a:rPr lang="ko-KR" altLang="en-US" dirty="0"/>
              <a:t>를 </a:t>
            </a:r>
            <a:r>
              <a:rPr lang="en-US" altLang="ko-KR" dirty="0"/>
              <a:t>require </a:t>
            </a:r>
            <a:r>
              <a:rPr lang="ko-KR" altLang="en-US" dirty="0"/>
              <a:t>하는 경우</a:t>
            </a:r>
            <a:endParaRPr lang="en-US" altLang="ko-KR" dirty="0"/>
          </a:p>
          <a:p>
            <a:pPr lvl="1"/>
            <a:r>
              <a:rPr lang="ko-KR" altLang="en-US" dirty="0"/>
              <a:t>무한 반복을 막기 위해 순환 참조 대상이 빈 객체가 됨</a:t>
            </a:r>
            <a:endParaRPr lang="en-US" altLang="ko-KR" dirty="0"/>
          </a:p>
          <a:p>
            <a:pPr marL="334963" lvl="1" indent="0">
              <a:buNone/>
            </a:pP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17781C-487A-7467-3AF9-F780C7C0C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30" y="2044151"/>
            <a:ext cx="3110779" cy="48148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67CB7B-35C2-B83F-92DF-BED2EDAF4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5502" y="3140965"/>
            <a:ext cx="4444918" cy="183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17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ES </a:t>
            </a:r>
            <a:r>
              <a:rPr lang="ko-KR" altLang="en-US" dirty="0">
                <a:solidFill>
                  <a:schemeClr val="tx1"/>
                </a:solidFill>
              </a:rPr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 자체 모듈 시스템 문법이 생김</a:t>
            </a:r>
            <a:endParaRPr lang="en-US" altLang="ko-KR" dirty="0"/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mjs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확장자를 사용하거나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package.json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type: “module”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추가해야 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크게는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import,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module.exports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export default, exports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export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쓰는 것으로 바뀜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B8ECC4-401C-AE57-243E-540566D7F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66" y="2737716"/>
            <a:ext cx="3209925" cy="3952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5F809F-7FB0-760C-CDFF-CCA6E93FD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772" y="2464690"/>
            <a:ext cx="3121602" cy="42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8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</a:t>
            </a:r>
            <a:r>
              <a:rPr lang="en-US" altLang="ko-KR" dirty="0" err="1">
                <a:solidFill>
                  <a:schemeClr val="tx1"/>
                </a:solidFill>
              </a:rPr>
              <a:t>CommonJS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ES </a:t>
            </a:r>
            <a:r>
              <a:rPr lang="ko-KR" altLang="en-US" dirty="0">
                <a:solidFill>
                  <a:schemeClr val="tx1"/>
                </a:solidFill>
              </a:rPr>
              <a:t>모듈의 차이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0BA81F-3239-4207-EE1D-55685C225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401" y="1355148"/>
            <a:ext cx="6000653" cy="496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7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</a:t>
            </a:r>
            <a:r>
              <a:rPr lang="ko-KR" altLang="en-US" dirty="0">
                <a:solidFill>
                  <a:schemeClr val="tx1"/>
                </a:solidFill>
              </a:rPr>
              <a:t>다이내믹 </a:t>
            </a:r>
            <a:r>
              <a:rPr lang="ko-KR" altLang="en-US" dirty="0" err="1">
                <a:solidFill>
                  <a:schemeClr val="tx1"/>
                </a:solidFill>
              </a:rPr>
              <a:t>임포트</a:t>
            </a:r>
            <a:r>
              <a:rPr lang="en-US" altLang="ko-KR" dirty="0">
                <a:solidFill>
                  <a:schemeClr val="tx1"/>
                </a:solidFill>
              </a:rPr>
              <a:t>, top level await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코드 중간에 동적으로</a:t>
            </a:r>
            <a:br>
              <a:rPr lang="en-US" altLang="ko-KR" dirty="0"/>
            </a:br>
            <a:r>
              <a:rPr lang="ko-KR" altLang="en-US" dirty="0"/>
              <a:t>불러올 수 있음</a:t>
            </a:r>
            <a:endParaRPr lang="en-US" altLang="ko-KR" dirty="0"/>
          </a:p>
          <a:p>
            <a:pPr lvl="1"/>
            <a:r>
              <a:rPr lang="en-US" altLang="ko-KR" dirty="0" err="1"/>
              <a:t>Commonjs</a:t>
            </a:r>
            <a:r>
              <a:rPr lang="ko-KR" altLang="en-US" dirty="0"/>
              <a:t>에서는 </a:t>
            </a:r>
            <a:r>
              <a:rPr lang="en-US" altLang="ko-KR" dirty="0"/>
              <a:t>require()</a:t>
            </a:r>
          </a:p>
          <a:p>
            <a:pPr lvl="1"/>
            <a:r>
              <a:rPr lang="en-US" altLang="ko-KR" dirty="0"/>
              <a:t>ES </a:t>
            </a:r>
            <a:r>
              <a:rPr lang="ko-KR" altLang="en-US" dirty="0"/>
              <a:t>모듈에서는 </a:t>
            </a:r>
            <a:r>
              <a:rPr lang="en-US" altLang="ko-KR" dirty="0"/>
              <a:t>import()</a:t>
            </a:r>
          </a:p>
          <a:p>
            <a:r>
              <a:rPr lang="en-US" altLang="ko-KR" dirty="0" err="1"/>
              <a:t>mjs</a:t>
            </a:r>
            <a:r>
              <a:rPr lang="en-US" altLang="ko-KR" dirty="0"/>
              <a:t> </a:t>
            </a:r>
            <a:r>
              <a:rPr lang="ko-KR" altLang="en-US" dirty="0"/>
              <a:t>파일에서 최상위 </a:t>
            </a:r>
            <a:r>
              <a:rPr lang="ko-KR" altLang="en-US" dirty="0" err="1"/>
              <a:t>스코프에선</a:t>
            </a:r>
            <a:br>
              <a:rPr lang="en-US" altLang="ko-KR" dirty="0"/>
            </a:br>
            <a:r>
              <a:rPr lang="en-US" altLang="ko-KR" dirty="0"/>
              <a:t>async </a:t>
            </a:r>
            <a:r>
              <a:rPr lang="ko-KR" altLang="en-US" dirty="0"/>
              <a:t>없이 </a:t>
            </a:r>
            <a:r>
              <a:rPr lang="en-US" altLang="ko-KR" dirty="0"/>
              <a:t>await</a:t>
            </a:r>
            <a:r>
              <a:rPr lang="ko-KR" altLang="en-US" dirty="0"/>
              <a:t>할 수 있음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1AF6BA-D26B-7407-2C5C-AB94CE38D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455" y="3429000"/>
            <a:ext cx="1612996" cy="23469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6FB5EF-47B4-00C2-323B-16E18190D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3444" y="1438367"/>
            <a:ext cx="4103233" cy="26271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E47E86-1229-A5B5-FCAC-0E6C2AF03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3444" y="4148740"/>
            <a:ext cx="4129613" cy="256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23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11. __filename, __</a:t>
            </a:r>
            <a:r>
              <a:rPr lang="en-US" altLang="ko-KR" dirty="0" err="1">
                <a:solidFill>
                  <a:schemeClr val="tx1"/>
                </a:solidFill>
              </a:rPr>
              <a:t>dirname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__filename: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파일 경로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__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dirname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폴더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디렉터리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경로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모듈에서는 쓸 수 없어서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import.meta.url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써야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6B7D51-3A99-47CA-BF95-1E9BB54FD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2490667"/>
            <a:ext cx="2990850" cy="2724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6B61F8-2EE1-8141-113B-AD667529D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323" y="2509789"/>
            <a:ext cx="47434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18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3600" b="1" dirty="0">
                <a:solidFill>
                  <a:srgbClr val="C00000"/>
                </a:solidFill>
              </a:rPr>
              <a:t>3</a:t>
            </a:r>
            <a:r>
              <a:rPr lang="ko-KR" altLang="en-US" sz="3600" b="1" dirty="0">
                <a:solidFill>
                  <a:srgbClr val="C00000"/>
                </a:solidFill>
              </a:rPr>
              <a:t>장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159893" y="1643183"/>
            <a:ext cx="4824214" cy="4928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REPL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사용하기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3.2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JS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파일 실행하기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3.3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모듈로 만들기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3.4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노드 내장 객체 알아보기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3.5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노드 내장 모듈 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3.6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파일 시스템 접근하기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3.7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이벤트 이해하기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3.8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예외 처리하기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3.4 </a:t>
            </a:r>
            <a:r>
              <a:rPr lang="ko-KR" altLang="en-US" dirty="0"/>
              <a:t>노드 내장 객체 알아보기</a:t>
            </a:r>
          </a:p>
        </p:txBody>
      </p:sp>
    </p:spTree>
    <p:extLst>
      <p:ext uri="{BB962C8B-B14F-4D97-AF65-F5344CB8AC3E}">
        <p14:creationId xmlns:p14="http://schemas.microsoft.com/office/powerpoint/2010/main" val="970073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global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노드의 전역 객체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브라우저의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window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같은 역할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모든 파일에서 접근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window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처럼 생략도 가능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(console, require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global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속성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BC8EE3-5CBE-4121-98A0-EC5D7A178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2795323"/>
            <a:ext cx="3341206" cy="394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55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global </a:t>
            </a:r>
            <a:r>
              <a:rPr lang="ko-KR" altLang="en-US" dirty="0">
                <a:solidFill>
                  <a:schemeClr val="tx1"/>
                </a:solidFill>
              </a:rPr>
              <a:t>속성 공유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global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속성에 값을 대입하면 다른 파일에서도 사용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956A74-10A2-4740-8F6E-6D47F9A9C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65099"/>
            <a:ext cx="4419600" cy="10001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EEA68D-6662-4A08-AD9D-272454899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707" y="2765224"/>
            <a:ext cx="3629025" cy="1990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375138-5217-45E1-9C7D-D0F71294B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590" y="4812554"/>
            <a:ext cx="19812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40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console </a:t>
            </a:r>
            <a:r>
              <a:rPr lang="ko-KR" altLang="en-US" dirty="0">
                <a:solidFill>
                  <a:schemeClr val="tx1"/>
                </a:solidFill>
              </a:rPr>
              <a:t>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브라우저의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console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객체와 매우 유사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console.time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console.timeEnd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시간 로깅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console.error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 로깅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console.log: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평범한 로그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console.dir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 로깅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console.trace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호출스택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로깅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56A135-5572-47C0-BEBF-859198582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249" y="1009506"/>
            <a:ext cx="1382568" cy="9750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9C7A96-88CE-4F93-B352-8F355DF47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809" y="1985777"/>
            <a:ext cx="4111144" cy="493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04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console </a:t>
            </a:r>
            <a:r>
              <a:rPr lang="ko-KR" altLang="en-US" dirty="0">
                <a:solidFill>
                  <a:schemeClr val="tx1"/>
                </a:solidFill>
              </a:rPr>
              <a:t>예제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node</a:t>
            </a:r>
            <a:r>
              <a:rPr lang="ko-KR" altLang="en-US" dirty="0"/>
              <a:t> </a:t>
            </a:r>
            <a:r>
              <a:rPr lang="en-US" altLang="ko-KR" dirty="0"/>
              <a:t>console</a:t>
            </a:r>
            <a:r>
              <a:rPr lang="ko-KR" altLang="en-US" dirty="0"/>
              <a:t>로 실행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589EA-327A-44EC-B1C3-234E1EEFD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73611"/>
            <a:ext cx="46958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95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타이머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set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메서드에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clear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메서드가 대응됨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메서드의 리턴 값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아이디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clear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메서드에 넣어 취소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b="1" dirty="0" err="1"/>
              <a:t>setTimeout</a:t>
            </a:r>
            <a:r>
              <a:rPr lang="en-US" altLang="ko-KR" b="1" dirty="0"/>
              <a:t>(</a:t>
            </a:r>
            <a:r>
              <a:rPr lang="ko-KR" altLang="en-US" b="1" dirty="0" err="1"/>
              <a:t>콜백</a:t>
            </a:r>
            <a:r>
              <a:rPr lang="ko-KR" altLang="en-US" b="1" dirty="0"/>
              <a:t> 함수</a:t>
            </a:r>
            <a:r>
              <a:rPr lang="en-US" altLang="ko-KR" b="1" dirty="0"/>
              <a:t>, </a:t>
            </a:r>
            <a:r>
              <a:rPr lang="ko-KR" altLang="en-US" b="1" dirty="0" err="1"/>
              <a:t>밀리초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주어진 </a:t>
            </a:r>
            <a:r>
              <a:rPr lang="ko-KR" altLang="en-US" dirty="0" err="1"/>
              <a:t>밀리초</a:t>
            </a:r>
            <a:r>
              <a:rPr lang="en-US" altLang="ko-KR" dirty="0"/>
              <a:t>(1000</a:t>
            </a:r>
            <a:r>
              <a:rPr lang="ko-KR" altLang="en-US" dirty="0"/>
              <a:t>분의 </a:t>
            </a:r>
            <a:r>
              <a:rPr lang="en-US" altLang="ko-KR" dirty="0"/>
              <a:t>1</a:t>
            </a:r>
            <a:r>
              <a:rPr lang="ko-KR" altLang="en-US" dirty="0"/>
              <a:t>초</a:t>
            </a:r>
            <a:r>
              <a:rPr lang="en-US" altLang="ko-KR" dirty="0"/>
              <a:t>) </a:t>
            </a:r>
            <a:r>
              <a:rPr lang="ko-KR" altLang="en-US" dirty="0"/>
              <a:t>이후에 </a:t>
            </a:r>
            <a:r>
              <a:rPr lang="ko-KR" altLang="en-US" dirty="0" err="1"/>
              <a:t>콜백</a:t>
            </a:r>
            <a:r>
              <a:rPr lang="ko-KR" altLang="en-US" dirty="0"/>
              <a:t> 함수를 실행합니다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 err="1"/>
              <a:t>setInterval</a:t>
            </a:r>
            <a:r>
              <a:rPr lang="en-US" altLang="ko-KR" b="1" dirty="0"/>
              <a:t>(</a:t>
            </a:r>
            <a:r>
              <a:rPr lang="ko-KR" altLang="en-US" b="1" dirty="0" err="1"/>
              <a:t>콜백</a:t>
            </a:r>
            <a:r>
              <a:rPr lang="ko-KR" altLang="en-US" b="1" dirty="0"/>
              <a:t> 함수</a:t>
            </a:r>
            <a:r>
              <a:rPr lang="en-US" altLang="ko-KR" b="1" dirty="0"/>
              <a:t>, </a:t>
            </a:r>
            <a:r>
              <a:rPr lang="ko-KR" altLang="en-US" b="1" dirty="0" err="1"/>
              <a:t>밀리초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주어진 </a:t>
            </a:r>
            <a:r>
              <a:rPr lang="ko-KR" altLang="en-US" dirty="0" err="1"/>
              <a:t>밀리초마다</a:t>
            </a:r>
            <a:r>
              <a:rPr lang="ko-KR" altLang="en-US" dirty="0"/>
              <a:t> </a:t>
            </a:r>
            <a:r>
              <a:rPr lang="ko-KR" altLang="en-US" dirty="0" err="1"/>
              <a:t>콜백</a:t>
            </a:r>
            <a:r>
              <a:rPr lang="ko-KR" altLang="en-US" dirty="0"/>
              <a:t> 함수를 반복 실행합니다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 err="1"/>
              <a:t>setImmediate</a:t>
            </a:r>
            <a:r>
              <a:rPr lang="en-US" altLang="ko-KR" b="1" dirty="0"/>
              <a:t>(</a:t>
            </a:r>
            <a:r>
              <a:rPr lang="ko-KR" altLang="en-US" b="1" dirty="0" err="1"/>
              <a:t>콜백</a:t>
            </a:r>
            <a:r>
              <a:rPr lang="ko-KR" altLang="en-US" b="1" dirty="0"/>
              <a:t> 함수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 err="1"/>
              <a:t>콜백</a:t>
            </a:r>
            <a:r>
              <a:rPr lang="ko-KR" altLang="en-US" dirty="0"/>
              <a:t> 함수를 즉시 실행합니다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en-US" altLang="ko-KR" b="1" dirty="0" err="1"/>
              <a:t>clearTimeout</a:t>
            </a:r>
            <a:r>
              <a:rPr lang="en-US" altLang="ko-KR" b="1" dirty="0"/>
              <a:t>(</a:t>
            </a:r>
            <a:r>
              <a:rPr lang="ko-KR" altLang="en-US" b="1" dirty="0"/>
              <a:t>아이디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en-US" altLang="ko-KR" dirty="0" err="1"/>
              <a:t>setTimeout</a:t>
            </a:r>
            <a:r>
              <a:rPr lang="ko-KR" altLang="en-US" dirty="0"/>
              <a:t>을 취소합니다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 err="1"/>
              <a:t>clearInterval</a:t>
            </a:r>
            <a:r>
              <a:rPr lang="en-US" altLang="ko-KR" b="1" dirty="0"/>
              <a:t>(</a:t>
            </a:r>
            <a:r>
              <a:rPr lang="ko-KR" altLang="en-US" b="1" dirty="0"/>
              <a:t>아이디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en-US" altLang="ko-KR" dirty="0" err="1"/>
              <a:t>setInterval</a:t>
            </a:r>
            <a:r>
              <a:rPr lang="ko-KR" altLang="en-US" dirty="0"/>
              <a:t>을 취소합니다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 err="1"/>
              <a:t>clearImmediate</a:t>
            </a:r>
            <a:r>
              <a:rPr lang="en-US" altLang="ko-KR" b="1" dirty="0"/>
              <a:t>(</a:t>
            </a:r>
            <a:r>
              <a:rPr lang="ko-KR" altLang="en-US" b="1" dirty="0"/>
              <a:t>아이디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en-US" altLang="ko-KR" dirty="0" err="1"/>
              <a:t>setImmediate</a:t>
            </a:r>
            <a:r>
              <a:rPr lang="ko-KR" altLang="en-US" dirty="0"/>
              <a:t>를 취소합니다</a:t>
            </a:r>
            <a:r>
              <a:rPr lang="en-US" altLang="ko-KR" dirty="0"/>
              <a:t>.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</p:spTree>
    <p:extLst>
      <p:ext uri="{BB962C8B-B14F-4D97-AF65-F5344CB8AC3E}">
        <p14:creationId xmlns:p14="http://schemas.microsoft.com/office/powerpoint/2010/main" val="1054706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타이머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다음 예제의 콘솔 출력을 맞춰보자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setTimeout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콜백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0)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보다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setImmediate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권장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0A1E60-25EF-4A34-8EBE-AF85835BE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70" y="1297541"/>
            <a:ext cx="2332971" cy="32143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4E559C-15D6-404E-A16C-50DD7769E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70" y="4511856"/>
            <a:ext cx="2534708" cy="1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56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</a:t>
            </a:r>
            <a:r>
              <a:rPr lang="ko-KR" altLang="en-US" dirty="0">
                <a:solidFill>
                  <a:schemeClr val="tx1"/>
                </a:solidFill>
              </a:rPr>
              <a:t>타이머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예제 결과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65F672-4AB3-4BEB-860D-698918F0E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074" y="1639515"/>
            <a:ext cx="3341206" cy="35789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CF9855-5564-4AB1-8307-F8845249A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73" y="1639515"/>
            <a:ext cx="17621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16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process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현재 실행중인 노드 프로세스에 대한 정보를 담고 있음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컴퓨터마다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출력값이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PPT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다를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832DB7-BEBB-4F6B-92E7-306E1498D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522" y="3676884"/>
            <a:ext cx="4768653" cy="21716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63D0E6-40D7-4F65-A142-2F2D0FFD6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187" y="2228706"/>
            <a:ext cx="4166803" cy="14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50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</a:t>
            </a:r>
            <a:r>
              <a:rPr lang="en-US" altLang="ko-KR" dirty="0" err="1">
                <a:solidFill>
                  <a:schemeClr val="tx1"/>
                </a:solidFill>
              </a:rPr>
              <a:t>process.env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시스템 환경 변수들이 들어있는 객체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비밀키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 비밀번호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서드파티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앱 키 등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보관하는 용도로도 쓰임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환경 변수는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process.env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접근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일부 환경 변수는 노드 실행 시 영향을 미침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NODE_OPTIONS(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노드 실행 옵션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), UV_THREADPOOL_SIZE(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스레드풀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개수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2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max-old-space-size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노드가 사용할 수 있는 메모리를 지정하는 옵션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CC71E1-9DB1-4242-B934-701CCB5E8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453" y="4500442"/>
            <a:ext cx="3609975" cy="714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437393-1C9A-4190-B25C-A175AC4AD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453" y="2507288"/>
            <a:ext cx="40671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3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3.1 REPL </a:t>
            </a:r>
            <a:r>
              <a:rPr lang="ko-KR" altLang="en-US" dirty="0"/>
              <a:t>사용하기</a:t>
            </a:r>
          </a:p>
        </p:txBody>
      </p:sp>
    </p:spTree>
    <p:extLst>
      <p:ext uri="{BB962C8B-B14F-4D97-AF65-F5344CB8AC3E}">
        <p14:creationId xmlns:p14="http://schemas.microsoft.com/office/powerpoint/2010/main" val="2085549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11. </a:t>
            </a:r>
            <a:r>
              <a:rPr lang="en-US" altLang="ko-KR" dirty="0" err="1">
                <a:solidFill>
                  <a:schemeClr val="tx1"/>
                </a:solidFill>
              </a:rPr>
              <a:t>process.nextTick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콜백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이벤트 루프가 다른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콜백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함수들보다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nextTick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의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콜백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함수를 우선적으로 처리함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너무 남용하면 다른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콜백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함수들 실행이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늦어짐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비슷한 경우로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promise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있음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nextTick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처럼 우선순위가 높음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아래 예제에서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setImmediate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setTimeout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보다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promise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nextTick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먼저 실행됨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50F61F-02AC-47AE-8DD7-7B3D62CD6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533" y="3256179"/>
            <a:ext cx="1685925" cy="1895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2A0C69-6B71-4ACB-98F5-9E5DDDBCC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73" y="3240438"/>
            <a:ext cx="4435739" cy="30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16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12. </a:t>
            </a:r>
            <a:r>
              <a:rPr lang="ko-KR" altLang="en-US" dirty="0" err="1">
                <a:solidFill>
                  <a:schemeClr val="tx1"/>
                </a:solidFill>
              </a:rPr>
              <a:t>마이크로태스크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Promise,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nextTick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setImmediate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setTimeout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보다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promise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nextTick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먼저 실행됨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F938FF-EEB0-1B6D-B6ED-9070BE930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934" y="2159023"/>
            <a:ext cx="4628471" cy="461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51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13. </a:t>
            </a:r>
            <a:r>
              <a:rPr lang="en-US" altLang="ko-KR" dirty="0" err="1">
                <a:solidFill>
                  <a:schemeClr val="tx1"/>
                </a:solidFill>
              </a:rPr>
              <a:t>process.exit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코드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현재의 프로세스를 멈춤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코드가 없거나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이면 정상 종료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이외의 코드는 비정상 종료를 의미함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F28CDD-E884-480E-A910-7E77327F1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074" y="2731991"/>
            <a:ext cx="2419350" cy="2247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F49934-BD35-4CBC-876F-156E22F09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2731991"/>
            <a:ext cx="25050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66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3.5 </a:t>
            </a:r>
            <a:r>
              <a:rPr lang="ko-KR" altLang="en-US" dirty="0"/>
              <a:t>노드 내장 모듈 사용하기</a:t>
            </a:r>
          </a:p>
        </p:txBody>
      </p:sp>
    </p:spTree>
    <p:extLst>
      <p:ext uri="{BB962C8B-B14F-4D97-AF65-F5344CB8AC3E}">
        <p14:creationId xmlns:p14="http://schemas.microsoft.com/office/powerpoint/2010/main" val="110560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en-US" altLang="ko-KR" dirty="0" err="1">
                <a:solidFill>
                  <a:schemeClr val="tx1"/>
                </a:solidFill>
              </a:rPr>
              <a:t>os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운영체제의 정보를 담고 있음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모듈은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가져옴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내장 모듈이라 경로 대신 이름만 적어줘도 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BEB258-C5C6-4130-ADF4-1513B5C06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18" y="2159070"/>
            <a:ext cx="3644058" cy="32748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47ADE3-63BF-45FD-ABD0-8E421A1C2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25" y="5433959"/>
            <a:ext cx="3571634" cy="6449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EAE8CB-A372-4F5E-93B5-6731120256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0833" y="2155462"/>
            <a:ext cx="4353657" cy="37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99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en-US" altLang="ko-KR" dirty="0" err="1">
                <a:solidFill>
                  <a:schemeClr val="tx1"/>
                </a:solidFill>
              </a:rPr>
              <a:t>os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모듈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os.arch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process.arch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동일합니다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os.platform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process.platform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동일합니다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os.type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운영체제의 종류를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 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os.uptime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운영체제 부팅 이후 흐른 시간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초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process.uptime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노드의 실행 시간이었습니다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os.hostname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컴퓨터의 이름을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os.release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운영체제의 버전을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os.homedir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홈 디렉터리 경로를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os.tmpdir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 파일 저장 경로를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os.cpus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컴퓨터의 코어 정보를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os.freemem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 가능한 메모리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(RAM)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os.totalmem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전체 메모리 용량을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3988905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path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폴더와 파일의 경로를 쉽게 조작하도록 도와주는 모듈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운영체제별로 경로 구분자가 다름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(Windows: ‘\’, POSIX: ‘/’)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FC4D32-BA82-421E-ADAE-FBC5FAA53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2313285"/>
            <a:ext cx="4310277" cy="44659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A8F2BE-6FD6-4DDB-8364-A28D87F4C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036" y="2276860"/>
            <a:ext cx="1680851" cy="14516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C9D9A6-30CF-49B7-AA5C-84DB3AD38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0891" y="3723714"/>
            <a:ext cx="1945385" cy="240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45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path </a:t>
            </a:r>
            <a:r>
              <a:rPr lang="ko-KR" altLang="en-US" dirty="0">
                <a:solidFill>
                  <a:schemeClr val="tx1"/>
                </a:solidFill>
              </a:rPr>
              <a:t>모듈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err="1"/>
              <a:t>path.sep</a:t>
            </a:r>
            <a:r>
              <a:rPr lang="en-US" altLang="ko-KR" dirty="0"/>
              <a:t>: </a:t>
            </a:r>
            <a:r>
              <a:rPr lang="ko-KR" altLang="en-US" dirty="0"/>
              <a:t>경로의 </a:t>
            </a:r>
            <a:r>
              <a:rPr lang="ko-KR" altLang="en-US" dirty="0" err="1"/>
              <a:t>구분자입니다</a:t>
            </a:r>
            <a:r>
              <a:rPr lang="en-US" altLang="ko-KR" dirty="0"/>
              <a:t>. Windows</a:t>
            </a:r>
            <a:r>
              <a:rPr lang="ko-KR" altLang="en-US" dirty="0"/>
              <a:t>는 </a:t>
            </a:r>
            <a:r>
              <a:rPr lang="en-US" altLang="ko-KR" dirty="0"/>
              <a:t>\, POSIX</a:t>
            </a:r>
            <a:r>
              <a:rPr lang="ko-KR" altLang="en-US" dirty="0"/>
              <a:t>는 </a:t>
            </a:r>
            <a:r>
              <a:rPr lang="en-US" altLang="ko-KR" dirty="0"/>
              <a:t>/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path.delimiter</a:t>
            </a:r>
            <a:r>
              <a:rPr lang="en-US" altLang="ko-KR" dirty="0"/>
              <a:t>: </a:t>
            </a:r>
            <a:r>
              <a:rPr lang="ko-KR" altLang="en-US" dirty="0"/>
              <a:t>환경 변수의 </a:t>
            </a:r>
            <a:r>
              <a:rPr lang="ko-KR" altLang="en-US" dirty="0" err="1"/>
              <a:t>구분자입니다</a:t>
            </a:r>
            <a:r>
              <a:rPr lang="en-US" altLang="ko-KR" dirty="0"/>
              <a:t>. </a:t>
            </a:r>
            <a:r>
              <a:rPr lang="en-US" altLang="ko-KR" dirty="0" err="1"/>
              <a:t>process.env.PATH</a:t>
            </a:r>
            <a:r>
              <a:rPr lang="ko-KR" altLang="en-US" dirty="0"/>
              <a:t>를 입력하면 여러 개의 경로가 이 구분자로 구분되어 있습니다</a:t>
            </a:r>
            <a:r>
              <a:rPr lang="en-US" altLang="ko-KR" dirty="0"/>
              <a:t>. Windows</a:t>
            </a:r>
            <a:r>
              <a:rPr lang="ko-KR" altLang="en-US" dirty="0"/>
              <a:t>는 세미콜론</a:t>
            </a:r>
            <a:r>
              <a:rPr lang="en-US" altLang="ko-KR" dirty="0"/>
              <a:t>(;)</a:t>
            </a:r>
            <a:r>
              <a:rPr lang="ko-KR" altLang="en-US" dirty="0"/>
              <a:t>이고 </a:t>
            </a:r>
            <a:r>
              <a:rPr lang="en-US" altLang="ko-KR" dirty="0"/>
              <a:t>POSIX</a:t>
            </a:r>
            <a:r>
              <a:rPr lang="ko-KR" altLang="en-US" dirty="0"/>
              <a:t>는 콜론</a:t>
            </a:r>
            <a:r>
              <a:rPr lang="en-US" altLang="ko-KR" dirty="0"/>
              <a:t>(:)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path.dirname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): </a:t>
            </a:r>
            <a:r>
              <a:rPr lang="ko-KR" altLang="en-US" dirty="0"/>
              <a:t>파일이 위치한 폴더 경로를 보여줍니다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path.extname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): </a:t>
            </a:r>
            <a:r>
              <a:rPr lang="ko-KR" altLang="en-US" dirty="0"/>
              <a:t>파일의 확장자를 보여줍니다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path.basename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확장자</a:t>
            </a:r>
            <a:r>
              <a:rPr lang="en-US" altLang="ko-KR" dirty="0"/>
              <a:t>): </a:t>
            </a:r>
            <a:r>
              <a:rPr lang="ko-KR" altLang="en-US" dirty="0"/>
              <a:t>파일의 이름</a:t>
            </a:r>
            <a:r>
              <a:rPr lang="en-US" altLang="ko-KR" dirty="0"/>
              <a:t>(</a:t>
            </a:r>
            <a:r>
              <a:rPr lang="ko-KR" altLang="en-US" dirty="0"/>
              <a:t>확장자 포함</a:t>
            </a:r>
            <a:r>
              <a:rPr lang="en-US" altLang="ko-KR" dirty="0"/>
              <a:t>)</a:t>
            </a:r>
            <a:r>
              <a:rPr lang="ko-KR" altLang="en-US" dirty="0"/>
              <a:t>을 보여줍니다</a:t>
            </a:r>
            <a:r>
              <a:rPr lang="en-US" altLang="ko-KR" dirty="0"/>
              <a:t>. </a:t>
            </a:r>
            <a:r>
              <a:rPr lang="ko-KR" altLang="en-US" dirty="0"/>
              <a:t>파일의 이름만 표시하고 싶다면 </a:t>
            </a:r>
            <a:r>
              <a:rPr lang="en-US" altLang="ko-KR" dirty="0" err="1"/>
              <a:t>basename</a:t>
            </a:r>
            <a:r>
              <a:rPr lang="ko-KR" altLang="en-US" dirty="0"/>
              <a:t>의 두 번째 인자로 파일의 확장자를 넣어주면 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path.parse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): </a:t>
            </a:r>
            <a:r>
              <a:rPr lang="ko-KR" altLang="en-US" dirty="0"/>
              <a:t>파일 경로를 </a:t>
            </a:r>
            <a:r>
              <a:rPr lang="en-US" altLang="ko-KR" dirty="0"/>
              <a:t>root, </a:t>
            </a:r>
            <a:r>
              <a:rPr lang="en-US" altLang="ko-KR" dirty="0" err="1"/>
              <a:t>dir</a:t>
            </a:r>
            <a:r>
              <a:rPr lang="en-US" altLang="ko-KR" dirty="0"/>
              <a:t>, base, </a:t>
            </a:r>
            <a:r>
              <a:rPr lang="en-US" altLang="ko-KR" dirty="0" err="1"/>
              <a:t>ext</a:t>
            </a:r>
            <a:r>
              <a:rPr lang="en-US" altLang="ko-KR" dirty="0"/>
              <a:t>, name</a:t>
            </a:r>
            <a:r>
              <a:rPr lang="ko-KR" altLang="en-US" dirty="0"/>
              <a:t>으로 분리합니다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path.format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): </a:t>
            </a:r>
            <a:r>
              <a:rPr lang="en-US" altLang="ko-KR" dirty="0" err="1"/>
              <a:t>path.parse</a:t>
            </a:r>
            <a:r>
              <a:rPr lang="en-US" altLang="ko-KR" dirty="0"/>
              <a:t>()</a:t>
            </a:r>
            <a:r>
              <a:rPr lang="ko-KR" altLang="en-US" dirty="0"/>
              <a:t>한 객체를 파일 경로로 합칩니다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path.normalize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): /</a:t>
            </a:r>
            <a:r>
              <a:rPr lang="ko-KR" altLang="en-US" dirty="0"/>
              <a:t>나 </a:t>
            </a:r>
            <a:r>
              <a:rPr lang="en-US" altLang="ko-KR" dirty="0"/>
              <a:t>\</a:t>
            </a:r>
            <a:r>
              <a:rPr lang="ko-KR" altLang="en-US" dirty="0"/>
              <a:t>를 실수로 여러 번 사용했거나 혼용했을 때 정상적인 경로로 변환해줍니다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path.isAbsolute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): </a:t>
            </a:r>
            <a:r>
              <a:rPr lang="ko-KR" altLang="en-US" dirty="0"/>
              <a:t>파일의 경로가 절대경로인지 상대경로인지 </a:t>
            </a:r>
            <a:r>
              <a:rPr lang="en-US" altLang="ko-KR" dirty="0"/>
              <a:t>true</a:t>
            </a:r>
            <a:r>
              <a:rPr lang="ko-KR" altLang="en-US" dirty="0"/>
              <a:t>나 </a:t>
            </a:r>
            <a:r>
              <a:rPr lang="en-US" altLang="ko-KR" dirty="0"/>
              <a:t>false</a:t>
            </a:r>
            <a:r>
              <a:rPr lang="ko-KR" altLang="en-US" dirty="0"/>
              <a:t>로 알려줍니다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path.relative</a:t>
            </a:r>
            <a:r>
              <a:rPr lang="en-US" altLang="ko-KR" dirty="0"/>
              <a:t>(</a:t>
            </a:r>
            <a:r>
              <a:rPr lang="ko-KR" altLang="en-US" dirty="0"/>
              <a:t>기준경로</a:t>
            </a:r>
            <a:r>
              <a:rPr lang="en-US" altLang="ko-KR" dirty="0"/>
              <a:t>, </a:t>
            </a:r>
            <a:r>
              <a:rPr lang="ko-KR" altLang="en-US" dirty="0"/>
              <a:t>비교경로</a:t>
            </a:r>
            <a:r>
              <a:rPr lang="en-US" altLang="ko-KR" dirty="0"/>
              <a:t>): </a:t>
            </a:r>
            <a:r>
              <a:rPr lang="ko-KR" altLang="en-US" dirty="0"/>
              <a:t>경로를 두 개 넣으면 첫 번째 경로에서 두 번째 경로로 가는 방법을 알려줍니다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path.join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.. .): </a:t>
            </a:r>
            <a:r>
              <a:rPr lang="ko-KR" altLang="en-US" dirty="0"/>
              <a:t>여러 인자를 넣으면 하나의 경로로 합쳐줍니다</a:t>
            </a:r>
            <a:r>
              <a:rPr lang="en-US" altLang="ko-KR" dirty="0"/>
              <a:t>. </a:t>
            </a:r>
            <a:r>
              <a:rPr lang="ko-KR" altLang="en-US" dirty="0"/>
              <a:t>상대경로인 </a:t>
            </a:r>
            <a:r>
              <a:rPr lang="en-US" altLang="ko-KR" dirty="0"/>
              <a:t>..(</a:t>
            </a:r>
            <a:r>
              <a:rPr lang="ko-KR" altLang="en-US" dirty="0"/>
              <a:t>부모 디렉터리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.(</a:t>
            </a:r>
            <a:r>
              <a:rPr lang="ko-KR" altLang="en-US" dirty="0"/>
              <a:t>현 위치</a:t>
            </a:r>
            <a:r>
              <a:rPr lang="en-US" altLang="ko-KR" dirty="0"/>
              <a:t>)</a:t>
            </a:r>
            <a:r>
              <a:rPr lang="ko-KR" altLang="en-US" dirty="0"/>
              <a:t>도 알아서 처리해줍니다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path.resolve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.. .): </a:t>
            </a:r>
            <a:r>
              <a:rPr lang="en-US" altLang="ko-KR" dirty="0" err="1"/>
              <a:t>path.join</a:t>
            </a:r>
            <a:r>
              <a:rPr lang="en-US" altLang="ko-KR" dirty="0"/>
              <a:t>()</a:t>
            </a:r>
            <a:r>
              <a:rPr lang="ko-KR" altLang="en-US" dirty="0"/>
              <a:t>과 비슷하지만 차이가 있습니다</a:t>
            </a:r>
            <a:r>
              <a:rPr lang="en-US" altLang="ko-KR" dirty="0"/>
              <a:t>. </a:t>
            </a:r>
            <a:r>
              <a:rPr lang="ko-KR" altLang="en-US" dirty="0"/>
              <a:t>차이점은 다음에 나오는 </a:t>
            </a:r>
            <a:r>
              <a:rPr lang="en-US" altLang="ko-KR" dirty="0"/>
              <a:t>Note</a:t>
            </a:r>
            <a:r>
              <a:rPr lang="ko-KR" altLang="en-US" dirty="0"/>
              <a:t>에서 설명합니다</a:t>
            </a:r>
            <a:r>
              <a:rPr lang="en-US" altLang="ko-KR" dirty="0"/>
              <a:t>.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4282697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 err="1">
                <a:solidFill>
                  <a:schemeClr val="tx1"/>
                </a:solidFill>
              </a:rPr>
              <a:t>알아둬야할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path </a:t>
            </a:r>
            <a:r>
              <a:rPr lang="ko-KR" altLang="en-US" dirty="0">
                <a:solidFill>
                  <a:schemeClr val="tx1"/>
                </a:solidFill>
              </a:rPr>
              <a:t>관련 정보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join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resolve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의 차이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: resolve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는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/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절대경로로 처리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join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은 상대경로로 처리</a:t>
            </a:r>
            <a:endParaRPr lang="en-US" altLang="ko-KR" dirty="0"/>
          </a:p>
          <a:p>
            <a:pPr lvl="1"/>
            <a:r>
              <a:rPr lang="ko-KR" altLang="en-US" dirty="0"/>
              <a:t>상대 경로</a:t>
            </a:r>
            <a:r>
              <a:rPr lang="en-US" altLang="ko-KR" dirty="0"/>
              <a:t>: </a:t>
            </a:r>
            <a:r>
              <a:rPr lang="ko-KR" altLang="en-US" dirty="0"/>
              <a:t>현재 파일 기준</a:t>
            </a:r>
            <a:r>
              <a:rPr lang="en-US" altLang="ko-KR" dirty="0"/>
              <a:t>. </a:t>
            </a:r>
            <a:r>
              <a:rPr lang="ko-KR" altLang="en-US" dirty="0"/>
              <a:t>같은 경로면 점 하나</a:t>
            </a:r>
            <a:r>
              <a:rPr lang="en-US" altLang="ko-KR" dirty="0"/>
              <a:t>(.), </a:t>
            </a:r>
            <a:r>
              <a:rPr lang="ko-KR" altLang="en-US" dirty="0"/>
              <a:t>한 단계 상위 경로면 점 두 개</a:t>
            </a:r>
            <a:r>
              <a:rPr lang="en-US" altLang="ko-KR" dirty="0"/>
              <a:t>(..)</a:t>
            </a:r>
          </a:p>
          <a:p>
            <a:pPr lvl="1"/>
            <a:r>
              <a:rPr lang="ko-KR" altLang="en-US" dirty="0"/>
              <a:t>절대 경로는 루트 폴더나 노드 프로세스가 실행되는 위치가 기준</a:t>
            </a:r>
            <a:endParaRPr lang="en-US" altLang="ko-KR" dirty="0"/>
          </a:p>
          <a:p>
            <a:pPr marL="334963" lvl="1" indent="0">
              <a:buNone/>
            </a:pPr>
            <a:endParaRPr lang="en-US" altLang="ko-KR" dirty="0"/>
          </a:p>
          <a:p>
            <a:pPr marL="334963" lvl="1" indent="0">
              <a:buNone/>
            </a:pP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\\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\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차이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: \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는 윈도 경로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구분자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\\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는 자바스크립트 문자열 안에서 사용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(\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가 특수문자라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\\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이스케이프 해준 것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/>
              <a:t>윈도에서 </a:t>
            </a:r>
            <a:r>
              <a:rPr lang="en-US" altLang="ko-KR" dirty="0"/>
              <a:t>POSIX path</a:t>
            </a:r>
            <a:r>
              <a:rPr lang="ko-KR" altLang="en-US" dirty="0"/>
              <a:t>를 쓰고 싶다면</a:t>
            </a:r>
            <a:r>
              <a:rPr lang="en-US" altLang="ko-KR" dirty="0"/>
              <a:t>: </a:t>
            </a:r>
            <a:r>
              <a:rPr lang="en-US" altLang="ko-KR" dirty="0" err="1"/>
              <a:t>path.posix</a:t>
            </a:r>
            <a:r>
              <a:rPr lang="en-US" altLang="ko-KR" dirty="0"/>
              <a:t> </a:t>
            </a:r>
            <a:r>
              <a:rPr lang="ko-KR" altLang="en-US" dirty="0"/>
              <a:t>객체 사용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POSIX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윈도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path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쓰고 싶다면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path.win32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 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3448C5-1C26-4ECB-9D78-665E37C08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564895"/>
            <a:ext cx="36576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16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en-US" altLang="ko-KR" dirty="0" err="1">
                <a:solidFill>
                  <a:schemeClr val="tx1"/>
                </a:solidFill>
              </a:rPr>
              <a:t>url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/>
              <a:t>인터넷 주소를 쉽게 조작하도록 도와주는 모듈</a:t>
            </a:r>
            <a:endParaRPr lang="en-US" altLang="ko-KR" dirty="0"/>
          </a:p>
          <a:p>
            <a:pPr lvl="1"/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처리에 크게 두 가지 방식이 있음</a:t>
            </a:r>
            <a:r>
              <a:rPr lang="en-US" altLang="ko-KR" dirty="0"/>
              <a:t>(</a:t>
            </a:r>
            <a:r>
              <a:rPr lang="ko-KR" altLang="en-US" dirty="0"/>
              <a:t>기존 노드 방식 </a:t>
            </a:r>
            <a:r>
              <a:rPr lang="en-US" altLang="ko-KR" dirty="0"/>
              <a:t>vs WHATWG </a:t>
            </a:r>
            <a:r>
              <a:rPr lang="ko-KR" altLang="en-US" dirty="0"/>
              <a:t>방식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요즘은 </a:t>
            </a:r>
            <a:r>
              <a:rPr lang="en-US" altLang="ko-KR" dirty="0"/>
              <a:t>WHATWG </a:t>
            </a:r>
            <a:r>
              <a:rPr lang="ko-KR" altLang="en-US" dirty="0"/>
              <a:t>방식만 사용함</a:t>
            </a:r>
            <a:endParaRPr lang="en-US" altLang="ko-KR" dirty="0"/>
          </a:p>
          <a:p>
            <a:pPr lvl="1"/>
            <a:r>
              <a:rPr lang="en-US" altLang="ko-KR" dirty="0"/>
              <a:t>WHATWG </a:t>
            </a:r>
            <a:r>
              <a:rPr lang="ko-KR" altLang="en-US" dirty="0"/>
              <a:t>방식 주소 체계는 다음과 같음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E02139-4FAF-4524-B27A-327BE36819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574"/>
          <a:stretch/>
        </p:blipFill>
        <p:spPr>
          <a:xfrm>
            <a:off x="1057973" y="2852930"/>
            <a:ext cx="5979102" cy="185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23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REPL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자바스크립트는 스크립트 언어라서 즉석에서 코드를 실행할 수 있음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REPL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콘솔 제공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R(Read), E(Evaluate), P(Print), L(Loop)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윈도에서는 명령 프롬프트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맥이나 리눅스에서는 터미널에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3.1 REPL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F27341-F3D6-406E-BC7D-99B3FBE04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852930"/>
            <a:ext cx="2505075" cy="1419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273C2A-155A-4933-BE48-0DA4A76FD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607" y="2912966"/>
            <a:ext cx="33813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72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</a:t>
            </a:r>
            <a:r>
              <a:rPr lang="en-US" altLang="ko-KR" dirty="0" err="1">
                <a:solidFill>
                  <a:schemeClr val="tx1"/>
                </a:solidFill>
              </a:rPr>
              <a:t>url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모듈 예제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A847D9A-A034-4C2B-B882-9A8F9533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A4CB59-1248-35D3-24CD-1ED184612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24" y="1412755"/>
            <a:ext cx="70961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33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</a:t>
            </a:r>
            <a:r>
              <a:rPr lang="en-US" altLang="ko-KR" dirty="0" err="1">
                <a:solidFill>
                  <a:schemeClr val="tx1"/>
                </a:solidFill>
              </a:rPr>
              <a:t>url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모듈 예제 결과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24E4BC-948A-61DA-6A1A-8A4148407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31" y="1465069"/>
            <a:ext cx="68389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09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</a:t>
            </a:r>
            <a:r>
              <a:rPr lang="en-US" altLang="ko-KR" dirty="0" err="1">
                <a:solidFill>
                  <a:schemeClr val="tx1"/>
                </a:solidFill>
              </a:rPr>
              <a:t>searchParams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WHATWG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방식에서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쿼리스트링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(search)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부분 처리를 도와주는 객체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/>
              <a:t>?page=3&amp;limit=10&amp;category=</a:t>
            </a:r>
            <a:r>
              <a:rPr lang="en-US" altLang="ko-KR" dirty="0" err="1"/>
              <a:t>nodejs&amp;category</a:t>
            </a:r>
            <a:r>
              <a:rPr lang="en-US" altLang="ko-KR" dirty="0"/>
              <a:t>=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부분</a:t>
            </a:r>
            <a:endParaRPr lang="en-US" altLang="ko-KR" dirty="0"/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751B55-D130-4FC8-9A38-0F933F1B4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3" y="2045278"/>
            <a:ext cx="4781380" cy="23874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368353-F8A8-42C0-9410-25AED6454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044" y="4428200"/>
            <a:ext cx="4581597" cy="189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80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</a:t>
            </a:r>
            <a:r>
              <a:rPr lang="en-US" altLang="ko-KR" dirty="0" err="1">
                <a:solidFill>
                  <a:schemeClr val="tx1"/>
                </a:solidFill>
              </a:rPr>
              <a:t>searchParams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예제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200" dirty="0" err="1"/>
              <a:t>getAll</a:t>
            </a:r>
            <a:r>
              <a:rPr lang="en-US" altLang="ko-KR" sz="1200" dirty="0"/>
              <a:t>(</a:t>
            </a:r>
            <a:r>
              <a:rPr lang="ko-KR" altLang="en-US" sz="1200" dirty="0"/>
              <a:t>키</a:t>
            </a:r>
            <a:r>
              <a:rPr lang="en-US" altLang="ko-KR" sz="1200" dirty="0"/>
              <a:t>): </a:t>
            </a:r>
            <a:r>
              <a:rPr lang="ko-KR" altLang="en-US" sz="1200" dirty="0"/>
              <a:t>키에 해당하는 모든 값들을 가져옵니다</a:t>
            </a:r>
            <a:r>
              <a:rPr lang="en-US" altLang="ko-KR" sz="1200" dirty="0"/>
              <a:t>. category </a:t>
            </a:r>
            <a:r>
              <a:rPr lang="ko-KR" altLang="en-US" sz="1200" dirty="0"/>
              <a:t>키에는 두 가지 값</a:t>
            </a:r>
            <a:r>
              <a:rPr lang="en-US" altLang="ko-KR" sz="1200" dirty="0"/>
              <a:t>, </a:t>
            </a:r>
            <a:r>
              <a:rPr lang="ko-KR" altLang="en-US" sz="1200" dirty="0"/>
              <a:t>즉 </a:t>
            </a:r>
            <a:r>
              <a:rPr lang="en-US" altLang="ko-KR" sz="1200" dirty="0" err="1"/>
              <a:t>nodejs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javascript</a:t>
            </a:r>
            <a:r>
              <a:rPr lang="ko-KR" altLang="en-US" sz="1200" dirty="0"/>
              <a:t>의 값이 들어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get(</a:t>
            </a:r>
            <a:r>
              <a:rPr lang="ko-KR" altLang="en-US" sz="1200" dirty="0"/>
              <a:t>키</a:t>
            </a:r>
            <a:r>
              <a:rPr lang="en-US" altLang="ko-KR" sz="1200" dirty="0"/>
              <a:t>): </a:t>
            </a:r>
            <a:r>
              <a:rPr lang="ko-KR" altLang="en-US" sz="1200" dirty="0"/>
              <a:t>키에 해당하는 첫 번째 값만 가져옵니다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has(</a:t>
            </a:r>
            <a:r>
              <a:rPr lang="ko-KR" altLang="en-US" sz="1200" dirty="0"/>
              <a:t>키</a:t>
            </a:r>
            <a:r>
              <a:rPr lang="en-US" altLang="ko-KR" sz="1200" dirty="0"/>
              <a:t>): </a:t>
            </a:r>
            <a:r>
              <a:rPr lang="ko-KR" altLang="en-US" sz="1200" dirty="0"/>
              <a:t>해당 키가 있는지 없는지를 검사합니다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keys(): </a:t>
            </a:r>
            <a:r>
              <a:rPr lang="en-US" altLang="ko-KR" sz="1200" dirty="0" err="1"/>
              <a:t>searchParams</a:t>
            </a:r>
            <a:r>
              <a:rPr lang="ko-KR" altLang="en-US" sz="1200" dirty="0"/>
              <a:t>의 모든 키를 </a:t>
            </a:r>
            <a:r>
              <a:rPr lang="ko-KR" altLang="en-US" sz="1200" dirty="0" err="1"/>
              <a:t>반복기</a:t>
            </a:r>
            <a:r>
              <a:rPr lang="en-US" altLang="ko-KR" sz="1200" dirty="0"/>
              <a:t>(iterator, ES2015 </a:t>
            </a:r>
            <a:r>
              <a:rPr lang="ko-KR" altLang="en-US" sz="1200" dirty="0"/>
              <a:t>문법</a:t>
            </a:r>
            <a:r>
              <a:rPr lang="en-US" altLang="ko-KR" sz="1200" dirty="0"/>
              <a:t>) </a:t>
            </a:r>
            <a:r>
              <a:rPr lang="ko-KR" altLang="en-US" sz="1200" dirty="0"/>
              <a:t>객체로 가져옵니다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values(): </a:t>
            </a:r>
            <a:r>
              <a:rPr lang="en-US" altLang="ko-KR" sz="1200" dirty="0" err="1"/>
              <a:t>searchParams</a:t>
            </a:r>
            <a:r>
              <a:rPr lang="ko-KR" altLang="en-US" sz="1200" dirty="0"/>
              <a:t>의 모든 값을 </a:t>
            </a:r>
            <a:r>
              <a:rPr lang="ko-KR" altLang="en-US" sz="1200" dirty="0" err="1"/>
              <a:t>반복기</a:t>
            </a:r>
            <a:r>
              <a:rPr lang="ko-KR" altLang="en-US" sz="1200" dirty="0"/>
              <a:t> 객체로 가져옵니다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append(</a:t>
            </a:r>
            <a:r>
              <a:rPr lang="ko-KR" altLang="en-US" sz="1200" dirty="0"/>
              <a:t>키</a:t>
            </a:r>
            <a:r>
              <a:rPr lang="en-US" altLang="ko-KR" sz="1200" dirty="0"/>
              <a:t>, </a:t>
            </a:r>
            <a:r>
              <a:rPr lang="ko-KR" altLang="en-US" sz="1200" dirty="0"/>
              <a:t>값</a:t>
            </a:r>
            <a:r>
              <a:rPr lang="en-US" altLang="ko-KR" sz="1200" dirty="0"/>
              <a:t>): </a:t>
            </a:r>
            <a:r>
              <a:rPr lang="ko-KR" altLang="en-US" sz="1200" dirty="0"/>
              <a:t>해당 키를 추가합니다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같은 키의 값이 있다면 유지하고 하나 더 추가합니다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set(</a:t>
            </a:r>
            <a:r>
              <a:rPr lang="ko-KR" altLang="en-US" sz="1200" dirty="0"/>
              <a:t>키</a:t>
            </a:r>
            <a:r>
              <a:rPr lang="en-US" altLang="ko-KR" sz="1200" dirty="0"/>
              <a:t>, </a:t>
            </a:r>
            <a:r>
              <a:rPr lang="ko-KR" altLang="en-US" sz="1200" dirty="0"/>
              <a:t>값</a:t>
            </a:r>
            <a:r>
              <a:rPr lang="en-US" altLang="ko-KR" sz="1200" dirty="0"/>
              <a:t>): append</a:t>
            </a:r>
            <a:r>
              <a:rPr lang="ko-KR" altLang="en-US" sz="1200" dirty="0"/>
              <a:t>와 비슷하지만 같은 키의 값들을 모두 지우고 새로 추가합니다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delete(</a:t>
            </a:r>
            <a:r>
              <a:rPr lang="ko-KR" altLang="en-US" sz="1200" dirty="0"/>
              <a:t>키</a:t>
            </a:r>
            <a:r>
              <a:rPr lang="en-US" altLang="ko-KR" sz="1200" dirty="0"/>
              <a:t>): </a:t>
            </a:r>
            <a:r>
              <a:rPr lang="ko-KR" altLang="en-US" sz="1200" dirty="0"/>
              <a:t>해당 키를 제거합니다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err="1"/>
              <a:t>toString</a:t>
            </a:r>
            <a:r>
              <a:rPr lang="en-US" altLang="ko-KR" sz="1200" dirty="0"/>
              <a:t>(): </a:t>
            </a:r>
            <a:r>
              <a:rPr lang="ko-KR" altLang="en-US" sz="1200" dirty="0"/>
              <a:t>조작한 </a:t>
            </a:r>
            <a:r>
              <a:rPr lang="en-US" altLang="ko-KR" sz="1200" dirty="0" err="1"/>
              <a:t>searchParams</a:t>
            </a:r>
            <a:r>
              <a:rPr lang="en-US" altLang="ko-KR" sz="1200" dirty="0"/>
              <a:t> </a:t>
            </a:r>
            <a:r>
              <a:rPr lang="ko-KR" altLang="en-US" sz="1200" dirty="0"/>
              <a:t>객체를 다시 문자열로 만듭니다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문자열을 </a:t>
            </a:r>
            <a:r>
              <a:rPr lang="en-US" altLang="ko-KR" sz="1200" dirty="0"/>
              <a:t>search</a:t>
            </a:r>
            <a:r>
              <a:rPr lang="ko-KR" altLang="en-US" sz="1200" dirty="0"/>
              <a:t>에 대입하면 주소 객체에 반영됩니다</a:t>
            </a:r>
            <a:r>
              <a:rPr lang="en-US" altLang="ko-KR" sz="1200" dirty="0"/>
              <a:t>.</a:t>
            </a:r>
            <a:endParaRPr lang="en-US" altLang="ko-KR" sz="12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1B6E0B-0B87-45B3-8605-611C40600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31" y="4032833"/>
            <a:ext cx="4493346" cy="280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35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11. </a:t>
            </a:r>
            <a:r>
              <a:rPr lang="en-US" altLang="ko-KR" dirty="0" err="1">
                <a:solidFill>
                  <a:schemeClr val="tx1"/>
                </a:solidFill>
              </a:rPr>
              <a:t>dns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DNS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다룰 때 사용하는 모듈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도메인을 통해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IP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나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DNS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레코드를 얻고자 할 때 사용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1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A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(</a:t>
            </a:r>
            <a:r>
              <a:rPr lang="en-US" altLang="ko-KR" sz="1200" b="0" i="0" u="none" strike="noStrike" baseline="0" dirty="0">
                <a:latin typeface="ITCGaramondStd-Lt"/>
                <a:ea typeface="NanumGothicCoding" panose="020D0009000000000000" pitchFamily="49" charset="-127"/>
              </a:rPr>
              <a:t>ipv4 </a:t>
            </a:r>
            <a:r>
              <a:rPr lang="ko-KR" altLang="en-US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주소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), </a:t>
            </a:r>
            <a:r>
              <a:rPr lang="en-US" altLang="ko-KR" sz="1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AAAA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(</a:t>
            </a:r>
            <a:r>
              <a:rPr lang="en-US" altLang="ko-KR" sz="1200" b="0" i="0" u="none" strike="noStrike" baseline="0" dirty="0">
                <a:latin typeface="ITCGaramondStd-Lt"/>
                <a:ea typeface="NanumGothicCoding" panose="020D0009000000000000" pitchFamily="49" charset="-127"/>
              </a:rPr>
              <a:t>ipv6 </a:t>
            </a:r>
            <a:r>
              <a:rPr lang="ko-KR" altLang="en-US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주소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),</a:t>
            </a:r>
            <a:b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</a:br>
            <a:r>
              <a:rPr lang="en-US" altLang="ko-KR" sz="1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NS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(</a:t>
            </a:r>
            <a:r>
              <a:rPr lang="ko-KR" altLang="en-US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네임서버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), </a:t>
            </a:r>
            <a:r>
              <a:rPr lang="en-US" altLang="ko-KR" sz="1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SOA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(</a:t>
            </a:r>
            <a:r>
              <a:rPr lang="ko-KR" altLang="en-US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도메인 정보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), </a:t>
            </a:r>
            <a:b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</a:br>
            <a:r>
              <a:rPr lang="en-US" altLang="ko-KR" sz="1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CNAME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(</a:t>
            </a:r>
            <a:r>
              <a:rPr lang="ko-KR" altLang="en-US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별칭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, </a:t>
            </a:r>
            <a:r>
              <a:rPr lang="ko-KR" altLang="en-US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주로 </a:t>
            </a:r>
            <a:r>
              <a:rPr lang="en-US" altLang="ko-KR" sz="1200" b="0" i="0" u="none" strike="noStrike" baseline="0" dirty="0">
                <a:latin typeface="ITCGaramondStd-Lt"/>
                <a:ea typeface="NanumGothicCoding" panose="020D0009000000000000" pitchFamily="49" charset="-127"/>
              </a:rPr>
              <a:t>www</a:t>
            </a:r>
            <a:r>
              <a:rPr lang="ko-KR" altLang="en-US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가 붙은 주소는</a:t>
            </a:r>
            <a:b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</a:br>
            <a:r>
              <a:rPr lang="ko-KR" altLang="en-US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별칭인 경우가 많습니다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), </a:t>
            </a:r>
            <a:b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</a:br>
            <a:r>
              <a:rPr lang="en-US" altLang="ko-KR" sz="1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MX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(</a:t>
            </a:r>
            <a:r>
              <a:rPr lang="ko-KR" altLang="en-US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메일 서버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)</a:t>
            </a:r>
            <a:endParaRPr lang="en-US" altLang="ko-KR" sz="12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692E49-A30F-8059-0F10-1CBC078DA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51" y="3213340"/>
            <a:ext cx="3993549" cy="34992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40BCF6-513F-2D7E-CB71-4C73BAD29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409" y="2141380"/>
            <a:ext cx="3490618" cy="31095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2B71A7-F4AC-99F6-3574-7BF5CFAE9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9607" y="5214817"/>
            <a:ext cx="2992803" cy="151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12. </a:t>
            </a:r>
            <a:r>
              <a:rPr lang="ko-KR" altLang="en-US" dirty="0">
                <a:solidFill>
                  <a:schemeClr val="tx1"/>
                </a:solidFill>
              </a:rPr>
              <a:t>단방향 암호화</a:t>
            </a:r>
            <a:r>
              <a:rPr lang="en-US" altLang="ko-KR" dirty="0">
                <a:solidFill>
                  <a:schemeClr val="tx1"/>
                </a:solidFill>
              </a:rPr>
              <a:t>(crypto)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암호화는 가능하지만 복호화는 불가능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암호화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평문을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암호로 만듦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복호화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암호를 평문으로 해독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단방향 암호화의 대표 주자는 해시 기법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문자열을 고정된 길이의 다른 문자열로 바꾸는 방식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abcdefgh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문자열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-&gt;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qvew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4B998C-FC29-4570-AEC3-5F3217FB1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500" y="4005070"/>
            <a:ext cx="64198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94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13. Hash </a:t>
            </a:r>
            <a:r>
              <a:rPr lang="ko-KR" altLang="en-US" dirty="0">
                <a:solidFill>
                  <a:schemeClr val="tx1"/>
                </a:solidFill>
              </a:rPr>
              <a:t>사용하기</a:t>
            </a:r>
            <a:r>
              <a:rPr lang="en-US" altLang="ko-KR" dirty="0">
                <a:solidFill>
                  <a:schemeClr val="tx1"/>
                </a:solidFill>
              </a:rPr>
              <a:t>(sha512)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err="1"/>
              <a:t>createHash</a:t>
            </a:r>
            <a:r>
              <a:rPr lang="en-US" altLang="ko-KR" sz="1400" dirty="0"/>
              <a:t>(</a:t>
            </a:r>
            <a:r>
              <a:rPr lang="ko-KR" altLang="en-US" sz="1400" dirty="0"/>
              <a:t>알고리즘</a:t>
            </a:r>
            <a:r>
              <a:rPr lang="en-US" altLang="ko-KR" sz="1400" dirty="0"/>
              <a:t>): </a:t>
            </a:r>
            <a:r>
              <a:rPr lang="ko-KR" altLang="en-US" sz="1400" dirty="0"/>
              <a:t>사용할 해시 알고리즘을 넣어줍니다</a:t>
            </a:r>
            <a:r>
              <a:rPr lang="en-US" altLang="ko-KR" sz="1400" dirty="0"/>
              <a:t>. </a:t>
            </a:r>
          </a:p>
          <a:p>
            <a:pPr lvl="1"/>
            <a:r>
              <a:rPr lang="en-US" altLang="ko-KR" sz="1200" dirty="0"/>
              <a:t>md5, sha1, sha256, sha512 </a:t>
            </a:r>
            <a:r>
              <a:rPr lang="ko-KR" altLang="en-US" sz="1200" dirty="0"/>
              <a:t>등이 가능하지만</a:t>
            </a:r>
            <a:r>
              <a:rPr lang="en-US" altLang="ko-KR" sz="1200" dirty="0"/>
              <a:t>, md5</a:t>
            </a:r>
            <a:r>
              <a:rPr lang="ko-KR" altLang="en-US" sz="1200" dirty="0"/>
              <a:t>와 </a:t>
            </a:r>
            <a:r>
              <a:rPr lang="en-US" altLang="ko-KR" sz="1200" dirty="0"/>
              <a:t>sha1</a:t>
            </a:r>
            <a:r>
              <a:rPr lang="ko-KR" altLang="en-US" sz="1200" dirty="0"/>
              <a:t>은 이미 취약점이 발견되었습니다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200" dirty="0"/>
              <a:t>현재는 </a:t>
            </a:r>
            <a:r>
              <a:rPr lang="en-US" altLang="ko-KR" sz="1200" dirty="0"/>
              <a:t>sha512 </a:t>
            </a:r>
            <a:r>
              <a:rPr lang="ko-KR" altLang="en-US" sz="1200" dirty="0"/>
              <a:t>정도로 충분하지만</a:t>
            </a:r>
            <a:r>
              <a:rPr lang="en-US" altLang="ko-KR" sz="1200" dirty="0"/>
              <a:t>, </a:t>
            </a:r>
            <a:r>
              <a:rPr lang="ko-KR" altLang="en-US" sz="1200" dirty="0"/>
              <a:t>나중에 </a:t>
            </a:r>
            <a:r>
              <a:rPr lang="en-US" altLang="ko-KR" sz="1200" dirty="0"/>
              <a:t>sha512</a:t>
            </a:r>
            <a:r>
              <a:rPr lang="ko-KR" altLang="en-US" sz="1200" dirty="0"/>
              <a:t>마저도 취약해지면 더 강화된 알고리즘으로 바꿔야 합니다</a:t>
            </a:r>
            <a:r>
              <a:rPr lang="en-US" altLang="ko-KR" sz="1200" dirty="0"/>
              <a:t>.</a:t>
            </a:r>
          </a:p>
          <a:p>
            <a:r>
              <a:rPr lang="en-US" altLang="ko-KR" sz="1400" dirty="0"/>
              <a:t>update(</a:t>
            </a:r>
            <a:r>
              <a:rPr lang="ko-KR" altLang="en-US" sz="1400" dirty="0"/>
              <a:t>문자열</a:t>
            </a:r>
            <a:r>
              <a:rPr lang="en-US" altLang="ko-KR" sz="1400" dirty="0"/>
              <a:t>): </a:t>
            </a:r>
            <a:r>
              <a:rPr lang="ko-KR" altLang="en-US" sz="1400" dirty="0"/>
              <a:t>변환할 문자열을 넣어줍니다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digest(</a:t>
            </a:r>
            <a:r>
              <a:rPr lang="ko-KR" altLang="en-US" sz="1400" dirty="0"/>
              <a:t>인코딩</a:t>
            </a:r>
            <a:r>
              <a:rPr lang="en-US" altLang="ko-KR" sz="1400" dirty="0"/>
              <a:t>): </a:t>
            </a:r>
            <a:r>
              <a:rPr lang="ko-KR" altLang="en-US" sz="1400" dirty="0"/>
              <a:t>인코딩할 알고리즘을 넣어줍니다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200" dirty="0"/>
              <a:t>base64, hex, latin1</a:t>
            </a:r>
            <a:r>
              <a:rPr lang="ko-KR" altLang="en-US" sz="1200" dirty="0"/>
              <a:t>이 주로 사용되는데</a:t>
            </a:r>
            <a:r>
              <a:rPr lang="en-US" altLang="ko-KR" sz="1200" dirty="0"/>
              <a:t>, </a:t>
            </a:r>
            <a:r>
              <a:rPr lang="ko-KR" altLang="en-US" sz="1200" dirty="0"/>
              <a:t>그중 </a:t>
            </a:r>
            <a:r>
              <a:rPr lang="en-US" altLang="ko-KR" sz="1200" dirty="0"/>
              <a:t>base64</a:t>
            </a:r>
            <a:r>
              <a:rPr lang="ko-KR" altLang="en-US" sz="1200" dirty="0"/>
              <a:t>가 결과 문자열이 가장 짧아 애용됩니다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결과물로 변환된 문자열을 반환합니다</a:t>
            </a:r>
            <a:r>
              <a:rPr lang="en-US" altLang="ko-KR" sz="1200" dirty="0"/>
              <a:t>.</a:t>
            </a: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4210229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14. pbkdf2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컴퓨터의 발달로 기존 암호화 알고리즘이 위협받고 있음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sha512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취약해지면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sha3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넘어가야함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pbkdf2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bcrypt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scrypt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알고리즘으로 비밀번호를 암호화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pbkdf2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scrypt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01837E-A3C7-4CCC-B7D2-27EA631E7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671" y="2800494"/>
            <a:ext cx="6667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69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15. pbkdf2 </a:t>
            </a:r>
            <a:r>
              <a:rPr lang="ko-KR" altLang="en-US" dirty="0">
                <a:solidFill>
                  <a:schemeClr val="tx1"/>
                </a:solidFill>
              </a:rPr>
              <a:t>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컴퓨터의 발달로 기존 암호화 알고리즘이 위협받고 있음</a:t>
            </a:r>
            <a:endParaRPr lang="en-US" altLang="ko-KR" dirty="0"/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crypto.randomBytes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64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바이트 문자열 생성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-&gt; salt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역할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pbkdf2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인수로 순서대로 비밀번호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salt,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반복 횟수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출력 바이트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알고리즘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반복 횟수를 조정해 암호화하는 데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초 정도 걸리게 맞추는 것이 권장됨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B49D04-E3C1-4A57-B39B-642222B0C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66" y="5099603"/>
            <a:ext cx="6241521" cy="14454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B225E7-74B7-4F69-BC89-B8805553E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56" y="2721207"/>
            <a:ext cx="6125652" cy="23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2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16. </a:t>
            </a:r>
            <a:r>
              <a:rPr lang="ko-KR" altLang="en-US" dirty="0">
                <a:solidFill>
                  <a:schemeClr val="tx1"/>
                </a:solidFill>
              </a:rPr>
              <a:t>양방향 암호화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대칭형 암호화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/>
              <a:t>암호문 복호화 가능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Key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사용됨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암호화할 때와 복호화 할 때 같은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Key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사용해야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1633D9-CDCF-4A3E-B91F-85A100953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449681"/>
            <a:ext cx="3810000" cy="1600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D90FE3-649F-4487-A475-4A19C2627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3982861"/>
            <a:ext cx="47053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19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REPL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프롬프트가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&gt;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모양으로 바뀌면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자바스크립트 코드 입력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입력한 값의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결괏값이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바로 출력됨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.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간단한 코드를 테스트하는 용도로 적합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긴 코드를 입력하기에는 부적합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3.1 REPL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9A3D4B-52BB-41D4-B348-5D7583452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968144"/>
            <a:ext cx="49149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38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17. </a:t>
            </a:r>
            <a:r>
              <a:rPr lang="ko-KR" altLang="en-US" dirty="0">
                <a:solidFill>
                  <a:schemeClr val="tx1"/>
                </a:solidFill>
              </a:rPr>
              <a:t>양방향 암호화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crypto.createCipheriv</a:t>
            </a:r>
            <a:r>
              <a:rPr lang="en-US" altLang="ko-KR" dirty="0"/>
              <a:t>(</a:t>
            </a:r>
            <a:r>
              <a:rPr lang="ko-KR" altLang="en-US" dirty="0"/>
              <a:t>알고리즘</a:t>
            </a:r>
            <a:r>
              <a:rPr lang="en-US" altLang="ko-KR" dirty="0"/>
              <a:t>, </a:t>
            </a:r>
            <a:r>
              <a:rPr lang="ko-KR" altLang="en-US" dirty="0"/>
              <a:t>키</a:t>
            </a:r>
            <a:r>
              <a:rPr lang="en-US" altLang="ko-KR" dirty="0"/>
              <a:t>, iv): </a:t>
            </a:r>
            <a:r>
              <a:rPr lang="ko-KR" altLang="en-US" dirty="0"/>
              <a:t>암호화 알고리즘과 키</a:t>
            </a:r>
            <a:r>
              <a:rPr lang="en-US" altLang="ko-KR" dirty="0"/>
              <a:t>, </a:t>
            </a:r>
            <a:r>
              <a:rPr lang="ko-KR" altLang="en-US" dirty="0"/>
              <a:t>초기화벡터를 넣어줍니다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암호화 알고리즘은 </a:t>
            </a:r>
            <a:r>
              <a:rPr lang="en-US" altLang="ko-KR" dirty="0"/>
              <a:t>aes-256-cbc</a:t>
            </a:r>
            <a:r>
              <a:rPr lang="ko-KR" altLang="en-US" dirty="0"/>
              <a:t>를 사용했습니다</a:t>
            </a:r>
            <a:r>
              <a:rPr lang="en-US" altLang="ko-KR" dirty="0"/>
              <a:t>. </a:t>
            </a:r>
            <a:r>
              <a:rPr lang="ko-KR" altLang="en-US" dirty="0"/>
              <a:t>다른 알고리즘을 사용해도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사용 가능한 알고리즘 목록은 </a:t>
            </a:r>
            <a:r>
              <a:rPr lang="en-US" altLang="ko-KR" dirty="0" err="1"/>
              <a:t>crypto.getCiphers</a:t>
            </a:r>
            <a:r>
              <a:rPr lang="en-US" altLang="ko-KR" dirty="0"/>
              <a:t>()</a:t>
            </a:r>
            <a:r>
              <a:rPr lang="ko-KR" altLang="en-US" dirty="0"/>
              <a:t>를 하면 볼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키는 </a:t>
            </a:r>
            <a:r>
              <a:rPr lang="en-US" altLang="ko-KR" dirty="0"/>
              <a:t>32</a:t>
            </a:r>
            <a:r>
              <a:rPr lang="ko-KR" altLang="en-US" dirty="0"/>
              <a:t>바이트</a:t>
            </a:r>
            <a:r>
              <a:rPr lang="en-US" altLang="ko-KR" dirty="0"/>
              <a:t>, </a:t>
            </a:r>
            <a:r>
              <a:rPr lang="ko-KR" altLang="en-US" dirty="0"/>
              <a:t>초기화벡터</a:t>
            </a:r>
            <a:r>
              <a:rPr lang="en-US" altLang="ko-KR" dirty="0"/>
              <a:t>(iv)</a:t>
            </a:r>
            <a:r>
              <a:rPr lang="ko-KR" altLang="en-US" dirty="0"/>
              <a:t>는 </a:t>
            </a:r>
            <a:r>
              <a:rPr lang="en-US" altLang="ko-KR" dirty="0"/>
              <a:t>16</a:t>
            </a:r>
            <a:r>
              <a:rPr lang="ko-KR" altLang="en-US" dirty="0"/>
              <a:t>바이트로 고정입니다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cipher.update</a:t>
            </a:r>
            <a:r>
              <a:rPr lang="en-US" altLang="ko-KR" dirty="0"/>
              <a:t>(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인코딩</a:t>
            </a:r>
            <a:r>
              <a:rPr lang="en-US" altLang="ko-KR" dirty="0"/>
              <a:t>, </a:t>
            </a:r>
            <a:r>
              <a:rPr lang="ko-KR" altLang="en-US" dirty="0"/>
              <a:t>출력 인코딩</a:t>
            </a:r>
            <a:r>
              <a:rPr lang="en-US" altLang="ko-KR" dirty="0"/>
              <a:t>): </a:t>
            </a:r>
            <a:r>
              <a:rPr lang="ko-KR" altLang="en-US" dirty="0"/>
              <a:t>암호화할 대상과 대상의 인코딩</a:t>
            </a:r>
            <a:r>
              <a:rPr lang="en-US" altLang="ko-KR" dirty="0"/>
              <a:t>, </a:t>
            </a:r>
            <a:r>
              <a:rPr lang="ko-KR" altLang="en-US" dirty="0"/>
              <a:t>출력 결과물의 인코딩을 넣어줍니다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보통 문자열은 </a:t>
            </a:r>
            <a:r>
              <a:rPr lang="en-US" altLang="ko-KR" dirty="0"/>
              <a:t>utf8 </a:t>
            </a:r>
            <a:r>
              <a:rPr lang="ko-KR" altLang="en-US" dirty="0"/>
              <a:t>인코딩을</a:t>
            </a:r>
            <a:r>
              <a:rPr lang="en-US" altLang="ko-KR" dirty="0"/>
              <a:t>, </a:t>
            </a:r>
            <a:r>
              <a:rPr lang="ko-KR" altLang="en-US" dirty="0"/>
              <a:t>암호는 </a:t>
            </a:r>
            <a:r>
              <a:rPr lang="en-US" altLang="ko-KR" dirty="0"/>
              <a:t>base64</a:t>
            </a:r>
            <a:r>
              <a:rPr lang="ko-KR" altLang="en-US" dirty="0"/>
              <a:t>를 많이 사용합니다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cipher.final</a:t>
            </a:r>
            <a:r>
              <a:rPr lang="en-US" altLang="ko-KR" dirty="0"/>
              <a:t>(</a:t>
            </a:r>
            <a:r>
              <a:rPr lang="ko-KR" altLang="en-US" dirty="0"/>
              <a:t>출력 인코딩</a:t>
            </a:r>
            <a:r>
              <a:rPr lang="en-US" altLang="ko-KR" dirty="0"/>
              <a:t>): </a:t>
            </a:r>
            <a:r>
              <a:rPr lang="ko-KR" altLang="en-US" dirty="0"/>
              <a:t>출력 결과물의 인코딩을 넣어주면 암호화가 완료됩니다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crypto.createDecipheriv</a:t>
            </a:r>
            <a:r>
              <a:rPr lang="en-US" altLang="ko-KR" dirty="0"/>
              <a:t>(</a:t>
            </a:r>
            <a:r>
              <a:rPr lang="ko-KR" altLang="en-US" dirty="0"/>
              <a:t>알고리즘</a:t>
            </a:r>
            <a:r>
              <a:rPr lang="en-US" altLang="ko-KR" dirty="0"/>
              <a:t>, </a:t>
            </a:r>
            <a:r>
              <a:rPr lang="ko-KR" altLang="en-US" dirty="0"/>
              <a:t>키</a:t>
            </a:r>
            <a:r>
              <a:rPr lang="en-US" altLang="ko-KR" dirty="0"/>
              <a:t>, iv): </a:t>
            </a:r>
            <a:r>
              <a:rPr lang="ko-KR" altLang="en-US" dirty="0" err="1"/>
              <a:t>복호화할</a:t>
            </a:r>
            <a:r>
              <a:rPr lang="ko-KR" altLang="en-US" dirty="0"/>
              <a:t> 때 사용합니다</a:t>
            </a:r>
            <a:r>
              <a:rPr lang="en-US" altLang="ko-KR" dirty="0"/>
              <a:t>. </a:t>
            </a:r>
            <a:r>
              <a:rPr lang="ko-KR" altLang="en-US" dirty="0"/>
              <a:t>암호화할 때 사용했던 알고리즘과 키</a:t>
            </a:r>
            <a:r>
              <a:rPr lang="en-US" altLang="ko-KR" dirty="0"/>
              <a:t>, iv</a:t>
            </a:r>
            <a:r>
              <a:rPr lang="ko-KR" altLang="en-US" dirty="0"/>
              <a:t>를 그대로 넣어주어야 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decipher.update</a:t>
            </a:r>
            <a:r>
              <a:rPr lang="en-US" altLang="ko-KR" dirty="0"/>
              <a:t>(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인코딩</a:t>
            </a:r>
            <a:r>
              <a:rPr lang="en-US" altLang="ko-KR" dirty="0"/>
              <a:t>, </a:t>
            </a:r>
            <a:r>
              <a:rPr lang="ko-KR" altLang="en-US" dirty="0"/>
              <a:t>출력 인코딩</a:t>
            </a:r>
            <a:r>
              <a:rPr lang="en-US" altLang="ko-KR" dirty="0"/>
              <a:t>): </a:t>
            </a:r>
            <a:r>
              <a:rPr lang="ko-KR" altLang="en-US" dirty="0"/>
              <a:t>암호화된 문장</a:t>
            </a:r>
            <a:r>
              <a:rPr lang="en-US" altLang="ko-KR" dirty="0"/>
              <a:t>, </a:t>
            </a:r>
            <a:r>
              <a:rPr lang="ko-KR" altLang="en-US" dirty="0"/>
              <a:t>그 문장의 인코딩</a:t>
            </a:r>
            <a:r>
              <a:rPr lang="en-US" altLang="ko-KR" dirty="0"/>
              <a:t>, </a:t>
            </a:r>
            <a:r>
              <a:rPr lang="ko-KR" altLang="en-US" dirty="0" err="1"/>
              <a:t>복호화할</a:t>
            </a:r>
            <a:r>
              <a:rPr lang="ko-KR" altLang="en-US" dirty="0"/>
              <a:t> 인코딩을 넣어줍니다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createCipher</a:t>
            </a:r>
            <a:r>
              <a:rPr lang="ko-KR" altLang="en-US" dirty="0"/>
              <a:t>의 </a:t>
            </a:r>
            <a:r>
              <a:rPr lang="en-US" altLang="ko-KR" dirty="0"/>
              <a:t>update()</a:t>
            </a:r>
            <a:r>
              <a:rPr lang="ko-KR" altLang="en-US" dirty="0"/>
              <a:t>에서 </a:t>
            </a:r>
            <a:r>
              <a:rPr lang="en-US" altLang="ko-KR" dirty="0"/>
              <a:t>utf8, base64 </a:t>
            </a:r>
            <a:r>
              <a:rPr lang="ko-KR" altLang="en-US" dirty="0"/>
              <a:t>순으로 넣었다면 </a:t>
            </a:r>
            <a:r>
              <a:rPr lang="en-US" altLang="ko-KR" dirty="0" err="1"/>
              <a:t>createDecipher</a:t>
            </a:r>
            <a:r>
              <a:rPr lang="ko-KR" altLang="en-US" dirty="0"/>
              <a:t>의 </a:t>
            </a:r>
            <a:r>
              <a:rPr lang="en-US" altLang="ko-KR" dirty="0"/>
              <a:t>update()</a:t>
            </a:r>
            <a:r>
              <a:rPr lang="ko-KR" altLang="en-US" dirty="0"/>
              <a:t>에서는 </a:t>
            </a:r>
            <a:r>
              <a:rPr lang="en-US" altLang="ko-KR" dirty="0"/>
              <a:t>base64, utf8 </a:t>
            </a:r>
            <a:r>
              <a:rPr lang="ko-KR" altLang="en-US" dirty="0"/>
              <a:t>순으로 넣으면 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decipher.final</a:t>
            </a:r>
            <a:r>
              <a:rPr lang="en-US" altLang="ko-KR" dirty="0"/>
              <a:t>(</a:t>
            </a:r>
            <a:r>
              <a:rPr lang="ko-KR" altLang="en-US" dirty="0"/>
              <a:t>출력 인코딩</a:t>
            </a:r>
            <a:r>
              <a:rPr lang="en-US" altLang="ko-KR" dirty="0"/>
              <a:t>): </a:t>
            </a:r>
            <a:r>
              <a:rPr lang="ko-KR" altLang="en-US" dirty="0"/>
              <a:t>복호화 결과물의 인코딩을 넣어줍니다</a:t>
            </a:r>
            <a:r>
              <a:rPr lang="en-US" altLang="ko-KR" dirty="0"/>
              <a:t>.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29776538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en-US" altLang="ko-KR" dirty="0" err="1">
                <a:solidFill>
                  <a:schemeClr val="tx1"/>
                </a:solidFill>
              </a:rPr>
              <a:t>util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각종 편의 기능을 모아둔 모듈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deprecated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promisify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자주 쓰임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17A453-8589-483D-836B-7F23A1EF1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29" y="2104039"/>
            <a:ext cx="3736106" cy="3270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B75338-48DA-4279-B053-7ED0E5513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929" y="5374041"/>
            <a:ext cx="5312276" cy="145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994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19. </a:t>
            </a:r>
            <a:r>
              <a:rPr lang="en-US" altLang="ko-KR" dirty="0" err="1">
                <a:solidFill>
                  <a:schemeClr val="tx1"/>
                </a:solidFill>
              </a:rPr>
              <a:t>util</a:t>
            </a:r>
            <a:r>
              <a:rPr lang="ko-KR" altLang="en-US" dirty="0">
                <a:solidFill>
                  <a:schemeClr val="tx1"/>
                </a:solidFill>
              </a:rPr>
              <a:t>의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util.deprecate</a:t>
            </a:r>
            <a:r>
              <a:rPr lang="en-US" altLang="ko-KR" dirty="0"/>
              <a:t>: </a:t>
            </a:r>
            <a:r>
              <a:rPr lang="ko-KR" altLang="en-US" dirty="0"/>
              <a:t>함수가 </a:t>
            </a:r>
            <a:r>
              <a:rPr lang="en-US" altLang="ko-KR" dirty="0"/>
              <a:t>deprecated </a:t>
            </a:r>
            <a:r>
              <a:rPr lang="ko-KR" altLang="en-US" dirty="0"/>
              <a:t>처리되었음을 알려줍니다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첫 번째 인자로 넣은 함수를 사용했을 때 경고 메시지가 출력됩니다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두 번째 인자로 경고 메시지 내용을 넣으면 됩니다</a:t>
            </a:r>
            <a:r>
              <a:rPr lang="en-US" altLang="ko-KR" dirty="0"/>
              <a:t>. </a:t>
            </a:r>
            <a:r>
              <a:rPr lang="ko-KR" altLang="en-US" dirty="0"/>
              <a:t>함수가 조만간 사라지거나 변경될 때 알려줄 수 있어 유용합니다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util.promisify</a:t>
            </a:r>
            <a:r>
              <a:rPr lang="en-US" altLang="ko-KR" dirty="0"/>
              <a:t>: </a:t>
            </a:r>
            <a:r>
              <a:rPr lang="ko-KR" altLang="en-US" dirty="0" err="1"/>
              <a:t>콜백</a:t>
            </a:r>
            <a:r>
              <a:rPr lang="ko-KR" altLang="en-US" dirty="0"/>
              <a:t> 패턴을 프로미스 패턴으로 바꿔줍니다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바꿀 함수를 인자로 제공하면 됩니다</a:t>
            </a:r>
            <a:r>
              <a:rPr lang="en-US" altLang="ko-KR" dirty="0"/>
              <a:t>. </a:t>
            </a:r>
            <a:r>
              <a:rPr lang="ko-KR" altLang="en-US" dirty="0"/>
              <a:t>이렇게 </a:t>
            </a:r>
            <a:r>
              <a:rPr lang="ko-KR" altLang="en-US" dirty="0" err="1"/>
              <a:t>바꾸어두면</a:t>
            </a:r>
            <a:r>
              <a:rPr lang="ko-KR" altLang="en-US" dirty="0"/>
              <a:t> </a:t>
            </a:r>
            <a:r>
              <a:rPr lang="en-US" altLang="ko-KR" dirty="0"/>
              <a:t>async/await </a:t>
            </a:r>
            <a:r>
              <a:rPr lang="ko-KR" altLang="en-US" dirty="0"/>
              <a:t>패턴까지 사용할 수 있어 좋습니다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3.5.5.1</a:t>
            </a:r>
            <a:r>
              <a:rPr lang="ko-KR" altLang="en-US" dirty="0"/>
              <a:t>절의 </a:t>
            </a:r>
            <a:r>
              <a:rPr lang="en-US" altLang="ko-KR" dirty="0" err="1"/>
              <a:t>randomBytes</a:t>
            </a:r>
            <a:r>
              <a:rPr lang="ko-KR" altLang="en-US" dirty="0"/>
              <a:t>와 비교해보세요</a:t>
            </a:r>
            <a:r>
              <a:rPr lang="en-US" altLang="ko-KR" dirty="0"/>
              <a:t>. </a:t>
            </a:r>
            <a:r>
              <a:rPr lang="ko-KR" altLang="en-US" dirty="0"/>
              <a:t>프로미스를 콜백으로 바꾸는 </a:t>
            </a:r>
            <a:r>
              <a:rPr lang="en-US" altLang="ko-KR" dirty="0" err="1"/>
              <a:t>util.callbackify</a:t>
            </a:r>
            <a:r>
              <a:rPr lang="ko-KR" altLang="en-US" dirty="0"/>
              <a:t>도 있지만 자주 사용되지는 않습니다</a:t>
            </a:r>
            <a:r>
              <a:rPr lang="en-US" altLang="ko-KR" dirty="0"/>
              <a:t>.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9CFBD222-6762-47E2-8ADB-07B015869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" y="4317723"/>
            <a:ext cx="801052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34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err="1">
                <a:solidFill>
                  <a:schemeClr val="tx1"/>
                </a:solidFill>
              </a:rPr>
              <a:t>worker_threads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노드에서 멀티 스레드 방식으로 작업할 수 있음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err="1"/>
              <a:t>isMainThread</a:t>
            </a:r>
            <a:r>
              <a:rPr lang="en-US" altLang="ko-KR" dirty="0"/>
              <a:t>: </a:t>
            </a:r>
            <a:r>
              <a:rPr lang="ko-KR" altLang="en-US" dirty="0"/>
              <a:t>현재 코드가 메인 스레드에서 실행되는지</a:t>
            </a:r>
            <a:r>
              <a:rPr lang="en-US" altLang="ko-KR" dirty="0"/>
              <a:t>, </a:t>
            </a:r>
            <a:r>
              <a:rPr lang="ko-KR" altLang="en-US" dirty="0"/>
              <a:t>워커 스레드에서 실행되는지 구분</a:t>
            </a:r>
            <a:endParaRPr lang="en-US" altLang="ko-KR" dirty="0"/>
          </a:p>
          <a:p>
            <a:pPr lvl="1"/>
            <a:r>
              <a:rPr lang="ko-KR" altLang="en-US" dirty="0"/>
              <a:t>메인 스레드에서는 </a:t>
            </a:r>
            <a:r>
              <a:rPr lang="en-US" altLang="ko-KR" dirty="0"/>
              <a:t>new Worker</a:t>
            </a:r>
            <a:r>
              <a:rPr lang="ko-KR" altLang="en-US" dirty="0"/>
              <a:t>를 통해 현재 파일</a:t>
            </a:r>
            <a:r>
              <a:rPr lang="en-US" altLang="ko-KR" dirty="0"/>
              <a:t>(__filename)</a:t>
            </a:r>
            <a:r>
              <a:rPr lang="ko-KR" altLang="en-US" dirty="0"/>
              <a:t>을 워커 스레드에서 실행시킴</a:t>
            </a:r>
            <a:endParaRPr lang="en-US" altLang="ko-KR" dirty="0"/>
          </a:p>
          <a:p>
            <a:pPr lvl="1"/>
            <a:r>
              <a:rPr lang="en-US" altLang="ko-KR" dirty="0" err="1"/>
              <a:t>worker.postMessage</a:t>
            </a:r>
            <a:r>
              <a:rPr lang="ko-KR" altLang="en-US" dirty="0"/>
              <a:t>로 부모에서 워커로 데이터를 보냄</a:t>
            </a:r>
            <a:endParaRPr lang="en-US" altLang="ko-KR" dirty="0"/>
          </a:p>
          <a:p>
            <a:pPr lvl="1"/>
            <a:r>
              <a:rPr lang="en-US" altLang="ko-KR" dirty="0" err="1"/>
              <a:t>parentPort.on</a:t>
            </a:r>
            <a:r>
              <a:rPr lang="en-US" altLang="ko-KR" dirty="0"/>
              <a:t>(‘message’)</a:t>
            </a:r>
            <a:r>
              <a:rPr lang="ko-KR" altLang="en-US" dirty="0"/>
              <a:t>로 부모로부터 데이터를 받고</a:t>
            </a:r>
            <a:r>
              <a:rPr lang="en-US" altLang="ko-KR" dirty="0"/>
              <a:t>, </a:t>
            </a:r>
            <a:r>
              <a:rPr lang="en-US" altLang="ko-KR" dirty="0" err="1"/>
              <a:t>postMessage</a:t>
            </a:r>
            <a:r>
              <a:rPr lang="ko-KR" altLang="en-US" dirty="0"/>
              <a:t>로 데이터를 보냄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16D5F7-A888-4E68-A7ED-833FD10FE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3697177"/>
            <a:ext cx="3802062" cy="29002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794695-A28A-46A7-A1AD-6DCBE9AFE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856" y="3653135"/>
            <a:ext cx="19431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06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21. </a:t>
            </a:r>
            <a:r>
              <a:rPr lang="ko-KR" altLang="en-US" dirty="0">
                <a:solidFill>
                  <a:schemeClr val="tx1"/>
                </a:solidFill>
              </a:rPr>
              <a:t>여러 </a:t>
            </a:r>
            <a:r>
              <a:rPr lang="ko-KR" altLang="en-US" dirty="0" err="1">
                <a:solidFill>
                  <a:schemeClr val="tx1"/>
                </a:solidFill>
              </a:rPr>
              <a:t>워커스레드</a:t>
            </a:r>
            <a:r>
              <a:rPr lang="ko-KR" altLang="en-US" dirty="0">
                <a:solidFill>
                  <a:schemeClr val="tx1"/>
                </a:solidFill>
              </a:rPr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new</a:t>
            </a:r>
            <a:r>
              <a:rPr lang="ko-KR" altLang="en-US" dirty="0"/>
              <a:t> </a:t>
            </a:r>
            <a:r>
              <a:rPr lang="en-US" altLang="ko-KR" dirty="0"/>
              <a:t>Worker </a:t>
            </a:r>
            <a:r>
              <a:rPr lang="ko-KR" altLang="en-US" dirty="0"/>
              <a:t>호출하는 수만큼 워커 스레드가 생성됨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504131-D180-4424-9D1D-F01CD97BC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430" y="1993297"/>
            <a:ext cx="3777373" cy="18434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0354D3-64FA-4F84-9ABF-D98069B93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307" y="1700790"/>
            <a:ext cx="4106336" cy="13218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BC6B9B-4B04-48E3-9A83-8E5714BE6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45" y="2968142"/>
            <a:ext cx="4556629" cy="38379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65B076-523A-4F12-B231-E8D13A9BBD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6947" y="4844712"/>
            <a:ext cx="18002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423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ko-KR" altLang="en-US" dirty="0">
                <a:solidFill>
                  <a:schemeClr val="tx1"/>
                </a:solidFill>
              </a:rPr>
              <a:t>소수 찾기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워커 스레드를 사용하지 않을 때</a:t>
            </a:r>
            <a:r>
              <a:rPr lang="en-US" altLang="ko-KR" dirty="0"/>
              <a:t>(</a:t>
            </a:r>
            <a:r>
              <a:rPr lang="ko-KR" altLang="en-US" dirty="0"/>
              <a:t>싱글 스레드일 때</a:t>
            </a:r>
            <a:r>
              <a:rPr lang="en-US" altLang="ko-KR" dirty="0"/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224DB3-9424-41BB-BCB7-12D96EA34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58" y="1816003"/>
            <a:ext cx="3117832" cy="7488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46BC7F-8137-418D-B3ED-04BBDC643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211" y="2490709"/>
            <a:ext cx="2987291" cy="43371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746A71-5F53-4EBE-8CB7-95FD14C89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965" y="1805517"/>
            <a:ext cx="14763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3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ko-KR" altLang="en-US" dirty="0">
                <a:solidFill>
                  <a:schemeClr val="tx1"/>
                </a:solidFill>
              </a:rPr>
              <a:t>소수 찾기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워커 스레드를 사용할 때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B587AC-85AE-4D79-A0B0-139D7786E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4" y="1745316"/>
            <a:ext cx="4853396" cy="7689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7BC409-5084-4C3F-BD3A-C64BB39D7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4167" y="2489706"/>
            <a:ext cx="3283599" cy="43264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AA7ADB-428F-4B54-931D-DE4094AF0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2428" y="1745315"/>
            <a:ext cx="4341571" cy="25394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21AD4F-4B7C-459D-8F4E-247AF6564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050" y="4284724"/>
            <a:ext cx="2384270" cy="15102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B8ACEA-7089-446C-8CDB-76A75C82B9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5249" y="5808181"/>
            <a:ext cx="14859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31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en-US" altLang="ko-KR" dirty="0" err="1">
                <a:solidFill>
                  <a:schemeClr val="tx1"/>
                </a:solidFill>
              </a:rPr>
              <a:t>child_process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노드에서 다른 프로그램을 실행하고 싶거나 명령어를 수행하고 싶을 때 사용</a:t>
            </a:r>
            <a:endParaRPr lang="en-US" altLang="ko-KR" dirty="0"/>
          </a:p>
          <a:p>
            <a:pPr lvl="1"/>
            <a:r>
              <a:rPr lang="ko-KR" altLang="en-US" dirty="0"/>
              <a:t>현재 노드 프로세스 외에 새로운 프로세스를 띄워서 명령을 수행함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명령 프롬프트의 명령어인 </a:t>
            </a:r>
            <a:r>
              <a:rPr lang="en-US" altLang="ko-KR" dirty="0" err="1"/>
              <a:t>dir</a:t>
            </a:r>
            <a:r>
              <a:rPr lang="ko-KR" altLang="en-US" dirty="0"/>
              <a:t>을 노드를 통해 실행</a:t>
            </a:r>
            <a:r>
              <a:rPr lang="en-US" altLang="ko-KR" dirty="0"/>
              <a:t>(</a:t>
            </a:r>
            <a:r>
              <a:rPr lang="ko-KR" altLang="en-US" dirty="0"/>
              <a:t>리눅스라면 </a:t>
            </a:r>
            <a:r>
              <a:rPr lang="en-US" altLang="ko-KR" dirty="0"/>
              <a:t>ls</a:t>
            </a:r>
            <a:r>
              <a:rPr lang="ko-KR" altLang="en-US" dirty="0"/>
              <a:t>를 대신 적을 것</a:t>
            </a:r>
            <a:r>
              <a:rPr lang="en-US" altLang="ko-KR" dirty="0"/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3CCFA7-7911-458A-99C1-F478A1A2C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362" y="2968144"/>
            <a:ext cx="29241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23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child_process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파이썬 프로그램 실행하기</a:t>
            </a:r>
            <a:endParaRPr lang="en-US" altLang="ko-KR" dirty="0"/>
          </a:p>
          <a:p>
            <a:pPr lvl="1"/>
            <a:r>
              <a:rPr lang="ko-KR" altLang="en-US" dirty="0"/>
              <a:t>파이썬</a:t>
            </a:r>
            <a:r>
              <a:rPr lang="en-US" altLang="ko-KR" dirty="0"/>
              <a:t>3</a:t>
            </a:r>
            <a:r>
              <a:rPr lang="ko-KR" altLang="en-US" dirty="0"/>
              <a:t>이 설치되어 있어야 함</a:t>
            </a:r>
            <a:r>
              <a:rPr lang="en-US" altLang="ko-KR" dirty="0"/>
              <a:t>.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0C8948-8648-4913-A274-7EB607EA9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104039"/>
            <a:ext cx="2962275" cy="2362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6EDA2A-D44C-4A52-958D-28A0B3F9C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4350712"/>
            <a:ext cx="2838450" cy="752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C74279-79D8-464D-96A6-53815032A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786" y="2104039"/>
            <a:ext cx="28384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016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ko-KR" altLang="en-US" dirty="0">
                <a:solidFill>
                  <a:schemeClr val="tx1"/>
                </a:solidFill>
              </a:rPr>
              <a:t>기타 모듈들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b="1" dirty="0" err="1">
                <a:solidFill>
                  <a:srgbClr val="000000"/>
                </a:solidFill>
              </a:rPr>
              <a:t>async_hooks</a:t>
            </a:r>
            <a:r>
              <a:rPr lang="en-US" altLang="ko-KR" b="1" dirty="0">
                <a:solidFill>
                  <a:srgbClr val="000000"/>
                </a:solidFill>
              </a:rPr>
              <a:t>:</a:t>
            </a:r>
            <a:r>
              <a:rPr lang="ko-KR" altLang="en-US" b="1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비동기 코드의 흐름을 추적할 수 있는 실험적인 모듈입니다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b="1" dirty="0" err="1">
                <a:solidFill>
                  <a:srgbClr val="000000"/>
                </a:solidFill>
              </a:rPr>
              <a:t>dgram</a:t>
            </a:r>
            <a:r>
              <a:rPr lang="en-US" altLang="ko-KR" b="1" dirty="0">
                <a:solidFill>
                  <a:srgbClr val="000000"/>
                </a:solidFill>
              </a:rPr>
              <a:t>: </a:t>
            </a:r>
            <a:r>
              <a:rPr lang="en-US" altLang="ko-KR" dirty="0">
                <a:solidFill>
                  <a:srgbClr val="000000"/>
                </a:solidFill>
              </a:rPr>
              <a:t>UPD</a:t>
            </a:r>
            <a:r>
              <a:rPr lang="ko-KR" altLang="en-US" dirty="0">
                <a:solidFill>
                  <a:srgbClr val="000000"/>
                </a:solidFill>
              </a:rPr>
              <a:t>와 관련된 작업을 할 때 사용합니다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altLang="ko-KR" b="1" dirty="0">
              <a:solidFill>
                <a:srgbClr val="000000"/>
              </a:solidFill>
            </a:endParaRPr>
          </a:p>
          <a:p>
            <a:pPr algn="l"/>
            <a:r>
              <a:rPr lang="en-US" altLang="ko-KR" sz="1800" b="1" i="0" u="none" strike="noStrike" baseline="0" dirty="0">
                <a:solidFill>
                  <a:srgbClr val="000000"/>
                </a:solidFill>
              </a:rPr>
              <a:t>net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: HTTP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보다 로우 레벨인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TCP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나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IPC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통신을 할 때 사용합니다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b="1" dirty="0" err="1">
                <a:solidFill>
                  <a:srgbClr val="000000"/>
                </a:solidFill>
              </a:rPr>
              <a:t>perf_hooks</a:t>
            </a:r>
            <a:r>
              <a:rPr lang="en-US" altLang="ko-KR" b="1" dirty="0">
                <a:solidFill>
                  <a:srgbClr val="000000"/>
                </a:solidFill>
              </a:rPr>
              <a:t>: </a:t>
            </a:r>
            <a:r>
              <a:rPr lang="ko-KR" altLang="en-US" dirty="0">
                <a:solidFill>
                  <a:srgbClr val="000000"/>
                </a:solidFill>
              </a:rPr>
              <a:t>성능 측정을 할 때 </a:t>
            </a:r>
            <a:r>
              <a:rPr lang="en-US" altLang="ko-KR" dirty="0" err="1">
                <a:solidFill>
                  <a:srgbClr val="000000"/>
                </a:solidFill>
              </a:rPr>
              <a:t>console.time</a:t>
            </a:r>
            <a:r>
              <a:rPr lang="ko-KR" altLang="en-US" dirty="0">
                <a:solidFill>
                  <a:srgbClr val="000000"/>
                </a:solidFill>
              </a:rPr>
              <a:t>보다 더 정교하게 측정합니다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b="1" dirty="0" err="1">
                <a:solidFill>
                  <a:srgbClr val="000000"/>
                </a:solidFill>
              </a:rPr>
              <a:t>q</a:t>
            </a:r>
            <a:r>
              <a:rPr lang="en-US" altLang="ko-KR" sz="1800" b="1" i="0" u="none" strike="noStrike" baseline="0" dirty="0" err="1">
                <a:solidFill>
                  <a:srgbClr val="000000"/>
                </a:solidFill>
              </a:rPr>
              <a:t>uerystring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</a:rPr>
              <a:t>: </a:t>
            </a:r>
            <a:r>
              <a:rPr lang="en-US" altLang="ko-KR" sz="1800" i="0" u="none" strike="noStrike" baseline="0" dirty="0" err="1">
                <a:solidFill>
                  <a:srgbClr val="000000"/>
                </a:solidFill>
              </a:rPr>
              <a:t>URLSearchParams</a:t>
            </a:r>
            <a:r>
              <a:rPr lang="ko-KR" altLang="en-US" sz="1800" i="0" u="none" strike="noStrike" baseline="0" dirty="0">
                <a:solidFill>
                  <a:srgbClr val="000000"/>
                </a:solidFill>
              </a:rPr>
              <a:t>가 나오기 이전에 </a:t>
            </a:r>
            <a:r>
              <a:rPr lang="ko-KR" altLang="en-US" sz="1800" i="0" u="none" strike="noStrike" baseline="0" dirty="0" err="1">
                <a:solidFill>
                  <a:srgbClr val="000000"/>
                </a:solidFill>
              </a:rPr>
              <a:t>쿼리스트링을</a:t>
            </a:r>
            <a:r>
              <a:rPr lang="ko-KR" altLang="en-US" sz="1800" i="0" u="none" strike="noStrike" baseline="0" dirty="0">
                <a:solidFill>
                  <a:srgbClr val="000000"/>
                </a:solidFill>
              </a:rPr>
              <a:t> 다루기 위해 사용했던 모듈입니다</a:t>
            </a:r>
            <a:r>
              <a:rPr lang="en-US" altLang="ko-KR" sz="1800" i="0" u="none" strike="noStrike" baseline="0" dirty="0">
                <a:solidFill>
                  <a:srgbClr val="000000"/>
                </a:solidFill>
              </a:rPr>
              <a:t>.</a:t>
            </a:r>
            <a:endParaRPr lang="en-US" altLang="ko-KR" sz="1800" b="1" i="0" u="none" strike="noStrike" baseline="0" dirty="0">
              <a:solidFill>
                <a:srgbClr val="000000"/>
              </a:solidFill>
            </a:endParaRP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</a:rPr>
              <a:t>string_decoder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버퍼 데이터를 문자열로 바꾸는 데 사용합니다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</a:rPr>
              <a:t>tls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: TLS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와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SSL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에 관련된 작업을 할 때 사용합니다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</a:rPr>
              <a:t>tty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터미널과 관련된 작업을 할 때 사용합니다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sz="1800" b="1" i="0" u="none" strike="noStrike" baseline="0" dirty="0">
                <a:solidFill>
                  <a:srgbClr val="000000"/>
                </a:solidFill>
              </a:rPr>
              <a:t>v8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: V8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엔진에 직접 접근할 때 사용합니다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</a:rPr>
              <a:t>vm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가상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</a:rPr>
              <a:t>머신에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 직접 접근할 때 사용합니다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b="1" dirty="0" err="1">
                <a:solidFill>
                  <a:srgbClr val="000000"/>
                </a:solidFill>
              </a:rPr>
              <a:t>wasi</a:t>
            </a:r>
            <a:r>
              <a:rPr lang="en-US" altLang="ko-KR" b="1" dirty="0">
                <a:solidFill>
                  <a:srgbClr val="000000"/>
                </a:solidFill>
              </a:rPr>
              <a:t>: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웹어셈블리를</a:t>
            </a:r>
            <a:r>
              <a:rPr lang="ko-KR" altLang="en-US" dirty="0">
                <a:solidFill>
                  <a:srgbClr val="000000"/>
                </a:solidFill>
              </a:rPr>
              <a:t> 실행할 때 사용하는 실험적인 모듈입니다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altLang="ko-KR" b="1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40170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3.2 JS</a:t>
            </a:r>
            <a:r>
              <a:rPr lang="ko-KR" altLang="en-US" dirty="0"/>
              <a:t> 파일 실행하기</a:t>
            </a:r>
          </a:p>
        </p:txBody>
      </p:sp>
    </p:spTree>
    <p:extLst>
      <p:ext uri="{BB962C8B-B14F-4D97-AF65-F5344CB8AC3E}">
        <p14:creationId xmlns:p14="http://schemas.microsoft.com/office/powerpoint/2010/main" val="5296072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60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3.6 </a:t>
            </a:r>
            <a:r>
              <a:rPr lang="ko-KR" altLang="en-US" dirty="0"/>
              <a:t>파일 시스템 접근하기</a:t>
            </a:r>
          </a:p>
        </p:txBody>
      </p:sp>
    </p:spTree>
    <p:extLst>
      <p:ext uri="{BB962C8B-B14F-4D97-AF65-F5344CB8AC3E}">
        <p14:creationId xmlns:p14="http://schemas.microsoft.com/office/powerpoint/2010/main" val="657669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fs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파일 시스템에 접근하는 모듈</a:t>
            </a:r>
            <a:endParaRPr lang="en-US" altLang="ko-KR" dirty="0"/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폴더 생성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읽기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쓰기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웹 브라우저에서는 제한적이었으나 노드는 권한을 가지고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읽기 예제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결과의 버퍼는 뒤에서 설명함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CA9B36-307F-415C-9702-52950B53C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692571"/>
            <a:ext cx="2895600" cy="27527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07901A-8347-4466-818D-7C894C51A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5520146"/>
            <a:ext cx="48482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50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fs </a:t>
            </a:r>
            <a:r>
              <a:rPr lang="ko-KR" altLang="en-US" dirty="0">
                <a:solidFill>
                  <a:schemeClr val="tx1"/>
                </a:solidFill>
              </a:rPr>
              <a:t>프로미스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방식 대신</a:t>
            </a:r>
            <a:r>
              <a:rPr lang="en-US" altLang="ko-KR" dirty="0"/>
              <a:t> </a:t>
            </a:r>
            <a:r>
              <a:rPr lang="ko-KR" altLang="en-US" dirty="0"/>
              <a:t>프로미스 방식으로 사용 가능</a:t>
            </a:r>
            <a:endParaRPr lang="en-US" altLang="ko-KR" dirty="0"/>
          </a:p>
          <a:p>
            <a:pPr lvl="1"/>
            <a:r>
              <a:rPr lang="en-US" altLang="ko-KR" dirty="0"/>
              <a:t>require(‘fs’).promises</a:t>
            </a:r>
          </a:p>
          <a:p>
            <a:pPr lvl="1"/>
            <a:r>
              <a:rPr lang="ko-KR" altLang="en-US" dirty="0"/>
              <a:t>사용하기 훨씬 더 편해서 프로미스 방식을 추천함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A6FE59-925B-47C9-BFBD-9F01F399F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564895"/>
            <a:ext cx="35242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23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fs</a:t>
            </a:r>
            <a:r>
              <a:rPr lang="ko-KR" altLang="en-US" dirty="0">
                <a:solidFill>
                  <a:schemeClr val="tx1"/>
                </a:solidFill>
              </a:rPr>
              <a:t>로 파일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파일을 만드는 예제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F57731-AFE5-44AC-8254-0BD845A87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4811568"/>
            <a:ext cx="1809750" cy="1047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F45790-F321-40C9-9170-ECA70F259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45" y="1700790"/>
            <a:ext cx="3398813" cy="10457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52A939-EACF-46C6-9D16-75EBD93F3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152" y="2680109"/>
            <a:ext cx="2822743" cy="201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609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동기 메서드와 비동기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노드는 대부분의 내장 모듈 메서드를 비동기 방식으로 처리</a:t>
            </a:r>
            <a:endParaRPr lang="en-US" altLang="ko-KR" dirty="0"/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비동기는 코드의 순서와 실행 순서가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일치하지 않는 것을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일부는 동기 방식으로 사용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우측 코드 콘솔 예측해보기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43356F-5909-4450-90E1-BA1CEC287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109" y="2031959"/>
            <a:ext cx="2032294" cy="7610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BD7795-2CD0-41E3-AB92-8A4798154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3917" y="2793024"/>
            <a:ext cx="2607450" cy="40579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8D94FB-78F2-46D2-B0DA-F9FADABC0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0210" y="4585338"/>
            <a:ext cx="25812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55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동기 메서드와 비동기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이전 예제를 여러 번 실행해보기</a:t>
            </a:r>
            <a:endParaRPr lang="en-US" altLang="ko-KR" dirty="0"/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매  번 순서가 다르게 실행됨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순서에 맞게 실행하려면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동기와 비동기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백그라운드 작업 완료 확인 여부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블로킹과 논 블로킹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함수가 바로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return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되는지 여부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노드에서는 대부분 동기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블로킹 방식과 비동기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논 블로킹 방식임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3929A9-E8F4-4BAF-94BA-55A6F2B03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46" y="4062677"/>
            <a:ext cx="5074053" cy="224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828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동기 메서드 사용하기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72545C-C7F4-451E-9345-C91880EEB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057" y="4606660"/>
            <a:ext cx="2438400" cy="1990725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ED6379-F377-45F5-84AA-2E038B29A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37" y="1193791"/>
            <a:ext cx="8105496" cy="496462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6A16C2-3B92-4CA2-85A2-512E01EA9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1361439"/>
            <a:ext cx="3750577" cy="23555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278621-8050-4A61-AF05-7407AE1F1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331" y="3717035"/>
            <a:ext cx="3283599" cy="64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64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</a:t>
            </a:r>
            <a:r>
              <a:rPr lang="ko-KR" altLang="en-US" dirty="0">
                <a:solidFill>
                  <a:schemeClr val="tx1"/>
                </a:solidFill>
              </a:rPr>
              <a:t>비동기 메서드로 순서 유지하기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형식 유지</a:t>
            </a:r>
            <a:endParaRPr lang="en-US" altLang="ko-KR" dirty="0"/>
          </a:p>
          <a:p>
            <a:pPr lvl="1"/>
            <a:r>
              <a:rPr lang="ko-KR" altLang="en-US" dirty="0"/>
              <a:t>코드가 우측으로 너무 들어가는 현상 발생</a:t>
            </a:r>
            <a:r>
              <a:rPr lang="en-US" altLang="ko-KR" dirty="0"/>
              <a:t>(</a:t>
            </a:r>
            <a:r>
              <a:rPr lang="ko-KR" altLang="en-US" dirty="0" err="1"/>
              <a:t>콜백</a:t>
            </a:r>
            <a:r>
              <a:rPr lang="ko-KR" altLang="en-US" dirty="0"/>
              <a:t> 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98C835-CA2E-4692-916E-16CAF5C53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40" y="4349300"/>
            <a:ext cx="1895620" cy="15602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09999F-28AE-4044-85DE-EDBAA1E0B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73" y="2046432"/>
            <a:ext cx="2797289" cy="15553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FADDDE-647B-4854-B714-C7206E7A1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187" y="3601822"/>
            <a:ext cx="2895958" cy="276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761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</a:t>
            </a:r>
            <a:r>
              <a:rPr lang="ko-KR" altLang="en-US" dirty="0">
                <a:solidFill>
                  <a:schemeClr val="tx1"/>
                </a:solidFill>
              </a:rPr>
              <a:t>비동기 메서드로 순서 유지하기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프로미스로 극복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5A4DF5-793B-4E20-8966-F996202D1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58396"/>
            <a:ext cx="2995564" cy="25369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88B338-2D01-4262-B4E0-ACD46979A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02" y="4235498"/>
            <a:ext cx="3049814" cy="22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76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</a:t>
            </a:r>
            <a:r>
              <a:rPr lang="ko-KR" altLang="en-US" dirty="0">
                <a:solidFill>
                  <a:schemeClr val="tx1"/>
                </a:solidFill>
              </a:rPr>
              <a:t>버퍼와 스트림 이해하기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버퍼</a:t>
            </a:r>
            <a:r>
              <a:rPr lang="en-US" altLang="ko-KR" dirty="0"/>
              <a:t>: </a:t>
            </a:r>
            <a:r>
              <a:rPr lang="ko-KR" altLang="en-US" dirty="0"/>
              <a:t>일정한 크기로 모아두는 데이터</a:t>
            </a:r>
            <a:endParaRPr lang="en-US" altLang="ko-KR" dirty="0"/>
          </a:p>
          <a:p>
            <a:pPr lvl="1"/>
            <a:r>
              <a:rPr lang="ko-KR" altLang="en-US" dirty="0"/>
              <a:t>일정한 크기가 되면 한 번에 처리</a:t>
            </a:r>
            <a:endParaRPr lang="en-US" altLang="ko-KR" dirty="0"/>
          </a:p>
          <a:p>
            <a:pPr lvl="1"/>
            <a:r>
              <a:rPr lang="ko-KR" altLang="en-US" dirty="0" err="1"/>
              <a:t>버퍼링</a:t>
            </a:r>
            <a:r>
              <a:rPr lang="en-US" altLang="ko-KR" dirty="0"/>
              <a:t>: </a:t>
            </a:r>
            <a:r>
              <a:rPr lang="ko-KR" altLang="en-US" dirty="0"/>
              <a:t>버퍼에 데이터가 찰 때까지 모으는 작업</a:t>
            </a:r>
            <a:endParaRPr lang="en-US" altLang="ko-KR" dirty="0"/>
          </a:p>
          <a:p>
            <a:r>
              <a:rPr lang="ko-KR" altLang="en-US" dirty="0"/>
              <a:t>스트림</a:t>
            </a:r>
            <a:r>
              <a:rPr lang="en-US" altLang="ko-KR" dirty="0"/>
              <a:t>: </a:t>
            </a:r>
            <a:r>
              <a:rPr lang="ko-KR" altLang="en-US" dirty="0"/>
              <a:t>데이터의 흐름</a:t>
            </a:r>
            <a:endParaRPr lang="en-US" altLang="ko-KR" dirty="0"/>
          </a:p>
          <a:p>
            <a:pPr lvl="1"/>
            <a:r>
              <a:rPr lang="ko-KR" altLang="en-US" dirty="0"/>
              <a:t>일정한 크기로 나눠서 여러 번에 걸쳐서 처리</a:t>
            </a:r>
            <a:endParaRPr lang="en-US" altLang="ko-KR" dirty="0"/>
          </a:p>
          <a:p>
            <a:pPr lvl="1"/>
            <a:r>
              <a:rPr lang="ko-KR" altLang="en-US" dirty="0"/>
              <a:t>버퍼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ko-KR" altLang="en-US" dirty="0" err="1"/>
              <a:t>청크</a:t>
            </a:r>
            <a:r>
              <a:rPr lang="en-US" altLang="ko-KR" dirty="0"/>
              <a:t>)</a:t>
            </a:r>
            <a:r>
              <a:rPr lang="ko-KR" altLang="en-US" dirty="0"/>
              <a:t>의 크기를 작게 만들어서 주기적으로 데이터를 전달</a:t>
            </a:r>
            <a:endParaRPr lang="en-US" altLang="ko-KR" dirty="0"/>
          </a:p>
          <a:p>
            <a:pPr lvl="1"/>
            <a:r>
              <a:rPr lang="ko-KR" altLang="en-US" dirty="0"/>
              <a:t>스트리밍</a:t>
            </a:r>
            <a:r>
              <a:rPr lang="en-US" altLang="ko-KR" dirty="0"/>
              <a:t>: </a:t>
            </a:r>
            <a:r>
              <a:rPr lang="ko-KR" altLang="en-US" dirty="0"/>
              <a:t>일정한 크기의 데이터를 지속적으로 전달하는 작업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0951C1-9B5A-4E50-B9A1-EDE2C624F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76" y="3983535"/>
            <a:ext cx="3763851" cy="15769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C98E52-5477-411F-86E0-466F5C6D8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192" y="3983535"/>
            <a:ext cx="4755332" cy="16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5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JS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파일을 만들어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자바스크립트 파일을 만들어 통째로 코드를 실행하는 방법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아무 폴더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디렉터리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helloWorld.js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만들어보자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 [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자바스크립트 파일 경로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]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실행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실행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결괏값이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출력됨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5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6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4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4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3.2 JS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실행하기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658890-AAFC-484E-AC4F-15C4001B9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187" y="2869382"/>
            <a:ext cx="2938935" cy="3497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2CF64D-F952-48A7-9082-DCF5C2EDA0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1572" y="2869382"/>
            <a:ext cx="23431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93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</a:t>
            </a:r>
            <a:r>
              <a:rPr lang="ko-KR" altLang="en-US" dirty="0">
                <a:solidFill>
                  <a:schemeClr val="tx1"/>
                </a:solidFill>
              </a:rPr>
              <a:t>버퍼 사용하기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노드에서는 </a:t>
            </a:r>
            <a:r>
              <a:rPr lang="en-US" altLang="ko-KR" dirty="0"/>
              <a:t>Buffer </a:t>
            </a:r>
            <a:r>
              <a:rPr lang="ko-KR" altLang="en-US" dirty="0"/>
              <a:t>객체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CF7056-5A0B-4082-A144-91F4F4AC4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816004"/>
            <a:ext cx="6034604" cy="4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60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11. Buffer</a:t>
            </a:r>
            <a:r>
              <a:rPr lang="ko-KR" altLang="en-US" dirty="0">
                <a:solidFill>
                  <a:schemeClr val="tx1"/>
                </a:solidFill>
              </a:rPr>
              <a:t>의 메서드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노드에서는 </a:t>
            </a:r>
            <a:r>
              <a:rPr lang="en-US" altLang="ko-KR" dirty="0"/>
              <a:t>Buffer </a:t>
            </a:r>
            <a:r>
              <a:rPr lang="ko-KR" altLang="en-US" dirty="0"/>
              <a:t>객체 사용</a:t>
            </a:r>
            <a:endParaRPr lang="en-US" altLang="ko-KR" dirty="0"/>
          </a:p>
          <a:p>
            <a:pPr lvl="1"/>
            <a:r>
              <a:rPr lang="en-US" altLang="ko-KR" sz="1800" dirty="0"/>
              <a:t>from(</a:t>
            </a:r>
            <a:r>
              <a:rPr lang="ko-KR" altLang="en-US" sz="1800" dirty="0"/>
              <a:t>문자열</a:t>
            </a:r>
            <a:r>
              <a:rPr lang="en-US" altLang="ko-KR" sz="1800" dirty="0"/>
              <a:t>): </a:t>
            </a:r>
            <a:r>
              <a:rPr lang="ko-KR" altLang="en-US" sz="1800" dirty="0"/>
              <a:t>문자열을 버퍼로 바꿀 수 있습니다</a:t>
            </a:r>
            <a:r>
              <a:rPr lang="en-US" altLang="ko-KR" sz="1800" dirty="0"/>
              <a:t>. length </a:t>
            </a:r>
            <a:r>
              <a:rPr lang="ko-KR" altLang="en-US" sz="1800" dirty="0"/>
              <a:t>속성은 버퍼의 크기를 알려줍니다</a:t>
            </a:r>
            <a:r>
              <a:rPr lang="en-US" altLang="ko-KR" sz="1800" dirty="0"/>
              <a:t>. </a:t>
            </a:r>
            <a:r>
              <a:rPr lang="ko-KR" altLang="en-US" sz="1800" dirty="0"/>
              <a:t>바이트 단위입니다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 err="1"/>
              <a:t>toString</a:t>
            </a:r>
            <a:r>
              <a:rPr lang="en-US" altLang="ko-KR" sz="1800" dirty="0"/>
              <a:t>(</a:t>
            </a:r>
            <a:r>
              <a:rPr lang="ko-KR" altLang="en-US" sz="1800" dirty="0"/>
              <a:t>버퍼</a:t>
            </a:r>
            <a:r>
              <a:rPr lang="en-US" altLang="ko-KR" sz="1800" dirty="0"/>
              <a:t>): </a:t>
            </a:r>
            <a:r>
              <a:rPr lang="ko-KR" altLang="en-US" sz="1800" dirty="0"/>
              <a:t>버퍼를 다시 문자열로 바꿀 수 있습니다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이때 </a:t>
            </a:r>
            <a:r>
              <a:rPr lang="en-US" altLang="ko-KR" sz="1800" dirty="0"/>
              <a:t>base64</a:t>
            </a:r>
            <a:r>
              <a:rPr lang="ko-KR" altLang="en-US" sz="1800" dirty="0"/>
              <a:t>나 </a:t>
            </a:r>
            <a:r>
              <a:rPr lang="en-US" altLang="ko-KR" sz="1800" dirty="0"/>
              <a:t>hex</a:t>
            </a:r>
            <a:r>
              <a:rPr lang="ko-KR" altLang="en-US" sz="1800" dirty="0"/>
              <a:t>를 인자로 넣으면 해당 인코딩으로도 변환할 수 있습니다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 err="1"/>
              <a:t>concat</a:t>
            </a:r>
            <a:r>
              <a:rPr lang="en-US" altLang="ko-KR" sz="1800" dirty="0"/>
              <a:t>(</a:t>
            </a:r>
            <a:r>
              <a:rPr lang="ko-KR" altLang="en-US" sz="1800" dirty="0"/>
              <a:t>배열</a:t>
            </a:r>
            <a:r>
              <a:rPr lang="en-US" altLang="ko-KR" sz="1800" dirty="0"/>
              <a:t>): </a:t>
            </a:r>
            <a:r>
              <a:rPr lang="ko-KR" altLang="en-US" sz="1800" dirty="0"/>
              <a:t>배열 안에 든 버퍼들을 하나로 합칩니다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 err="1"/>
              <a:t>alloc</a:t>
            </a:r>
            <a:r>
              <a:rPr lang="en-US" altLang="ko-KR" sz="1800" dirty="0"/>
              <a:t>(</a:t>
            </a:r>
            <a:r>
              <a:rPr lang="ko-KR" altLang="en-US" sz="1800" dirty="0"/>
              <a:t>바이트</a:t>
            </a:r>
            <a:r>
              <a:rPr lang="en-US" altLang="ko-KR" sz="1800" dirty="0"/>
              <a:t>): </a:t>
            </a:r>
            <a:r>
              <a:rPr lang="ko-KR" altLang="en-US" sz="1800" dirty="0"/>
              <a:t>빈 버퍼를 생성합니다</a:t>
            </a:r>
            <a:r>
              <a:rPr lang="en-US" altLang="ko-KR" sz="1800" dirty="0"/>
              <a:t>. </a:t>
            </a:r>
            <a:r>
              <a:rPr lang="ko-KR" altLang="en-US" sz="1800" dirty="0"/>
              <a:t>바이트를 인자로 지정해주면 해당 크기의 버퍼가 생성됩니다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295641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12. </a:t>
            </a:r>
            <a:r>
              <a:rPr lang="ko-KR" altLang="en-US" dirty="0">
                <a:solidFill>
                  <a:schemeClr val="tx1"/>
                </a:solidFill>
              </a:rPr>
              <a:t>파일 읽는 스트림 사용하기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fs.createReadStream</a:t>
            </a:r>
            <a:endParaRPr lang="en-US" altLang="ko-KR" dirty="0"/>
          </a:p>
          <a:p>
            <a:pPr lvl="1"/>
            <a:r>
              <a:rPr lang="en-US" altLang="ko-KR" dirty="0" err="1"/>
              <a:t>createReadStream</a:t>
            </a:r>
            <a:r>
              <a:rPr lang="ko-KR" altLang="en-US" dirty="0"/>
              <a:t>에 인자로 파일 경로와 옵션 객체 전달</a:t>
            </a:r>
            <a:endParaRPr lang="en-US" altLang="ko-KR" dirty="0"/>
          </a:p>
          <a:p>
            <a:pPr lvl="1"/>
            <a:r>
              <a:rPr lang="en-US" altLang="ko-KR" dirty="0" err="1"/>
              <a:t>highWaterMark</a:t>
            </a:r>
            <a:r>
              <a:rPr lang="en-US" altLang="ko-KR" dirty="0"/>
              <a:t> </a:t>
            </a:r>
            <a:r>
              <a:rPr lang="ko-KR" altLang="en-US" dirty="0"/>
              <a:t>옵션은 버퍼의 크기</a:t>
            </a:r>
            <a:r>
              <a:rPr lang="en-US" altLang="ko-KR" dirty="0"/>
              <a:t>(</a:t>
            </a:r>
            <a:r>
              <a:rPr lang="ko-KR" altLang="en-US" dirty="0"/>
              <a:t>바이트 단위</a:t>
            </a:r>
            <a:r>
              <a:rPr lang="en-US" altLang="ko-KR" dirty="0"/>
              <a:t>, </a:t>
            </a:r>
            <a:r>
              <a:rPr lang="ko-KR" altLang="en-US" dirty="0"/>
              <a:t>기본값 </a:t>
            </a:r>
            <a:r>
              <a:rPr lang="en-US" altLang="ko-KR" dirty="0"/>
              <a:t>64KB)</a:t>
            </a:r>
          </a:p>
          <a:p>
            <a:pPr lvl="1"/>
            <a:r>
              <a:rPr lang="en-US" altLang="ko-KR" dirty="0"/>
              <a:t>data(chunk </a:t>
            </a:r>
            <a:r>
              <a:rPr lang="ko-KR" altLang="en-US" dirty="0"/>
              <a:t>전달</a:t>
            </a:r>
            <a:r>
              <a:rPr lang="en-US" altLang="ko-KR" dirty="0"/>
              <a:t>), end(</a:t>
            </a:r>
            <a:r>
              <a:rPr lang="ko-KR" altLang="en-US" dirty="0"/>
              <a:t>전달 완료</a:t>
            </a:r>
            <a:r>
              <a:rPr lang="en-US" altLang="ko-KR" dirty="0"/>
              <a:t>), error(</a:t>
            </a:r>
            <a:r>
              <a:rPr lang="ko-KR" altLang="en-US" dirty="0"/>
              <a:t>에러 발생</a:t>
            </a:r>
            <a:r>
              <a:rPr lang="en-US" altLang="ko-KR" dirty="0"/>
              <a:t>) </a:t>
            </a:r>
            <a:r>
              <a:rPr lang="ko-KR" altLang="en-US" dirty="0"/>
              <a:t>이벤트 </a:t>
            </a:r>
            <a:r>
              <a:rPr lang="ko-KR" altLang="en-US" dirty="0" err="1"/>
              <a:t>리스너와</a:t>
            </a:r>
            <a:r>
              <a:rPr lang="ko-KR" altLang="en-US" dirty="0"/>
              <a:t> 같이 사용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F87D7B-B98A-4DFA-BF14-FD3D19E45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363" y="4509809"/>
            <a:ext cx="4198769" cy="18571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E38D14-A946-4F3D-9330-162C5C404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296" y="3123917"/>
            <a:ext cx="4331105" cy="21202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DC22A3-08B1-4756-9A95-409E9D5CE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296" y="5244144"/>
            <a:ext cx="2822743" cy="11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996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13. </a:t>
            </a:r>
            <a:r>
              <a:rPr lang="ko-KR" altLang="en-US" dirty="0">
                <a:solidFill>
                  <a:schemeClr val="tx1"/>
                </a:solidFill>
              </a:rPr>
              <a:t>파일 쓰는 스트림 사용하기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fs.createWriteStream</a:t>
            </a:r>
            <a:endParaRPr lang="en-US" altLang="ko-KR" dirty="0"/>
          </a:p>
          <a:p>
            <a:pPr lvl="1"/>
            <a:r>
              <a:rPr lang="en-US" altLang="ko-KR" dirty="0" err="1"/>
              <a:t>createReadStream</a:t>
            </a:r>
            <a:r>
              <a:rPr lang="ko-KR" altLang="en-US" dirty="0"/>
              <a:t>에 인자로 파일 경로 전달</a:t>
            </a:r>
            <a:endParaRPr lang="en-US" altLang="ko-KR" dirty="0"/>
          </a:p>
          <a:p>
            <a:pPr lvl="1"/>
            <a:r>
              <a:rPr lang="en-US" altLang="ko-KR" dirty="0"/>
              <a:t>write</a:t>
            </a:r>
            <a:r>
              <a:rPr lang="ko-KR" altLang="en-US" dirty="0"/>
              <a:t>로 </a:t>
            </a:r>
            <a:r>
              <a:rPr lang="en-US" altLang="ko-KR" dirty="0"/>
              <a:t>chunk </a:t>
            </a:r>
            <a:r>
              <a:rPr lang="ko-KR" altLang="en-US" dirty="0"/>
              <a:t>입력</a:t>
            </a:r>
            <a:r>
              <a:rPr lang="en-US" altLang="ko-KR" dirty="0"/>
              <a:t>, end</a:t>
            </a:r>
            <a:r>
              <a:rPr lang="ko-KR" altLang="en-US" dirty="0"/>
              <a:t>로 스트림 종료</a:t>
            </a:r>
            <a:endParaRPr lang="en-US" altLang="ko-KR" dirty="0"/>
          </a:p>
          <a:p>
            <a:pPr lvl="1"/>
            <a:r>
              <a:rPr lang="ko-KR" altLang="en-US" dirty="0"/>
              <a:t>스트림 종료 시 </a:t>
            </a:r>
            <a:r>
              <a:rPr lang="en-US" altLang="ko-KR" dirty="0"/>
              <a:t>finish </a:t>
            </a:r>
            <a:r>
              <a:rPr lang="ko-KR" altLang="en-US" dirty="0"/>
              <a:t>이벤트 발생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B13B8E-7295-44D7-A514-E9B4B85DF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094" y="5459493"/>
            <a:ext cx="2088731" cy="9074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FA5977-1EDB-4F62-82BE-3185C33B3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2813138"/>
            <a:ext cx="4182918" cy="254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38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14. </a:t>
            </a:r>
            <a:r>
              <a:rPr lang="ko-KR" altLang="en-US" dirty="0">
                <a:solidFill>
                  <a:schemeClr val="tx1"/>
                </a:solidFill>
              </a:rPr>
              <a:t>스트림 사이에 </a:t>
            </a:r>
            <a:r>
              <a:rPr lang="en-US" altLang="ko-KR" dirty="0">
                <a:solidFill>
                  <a:schemeClr val="tx1"/>
                </a:solidFill>
              </a:rPr>
              <a:t>pipe </a:t>
            </a:r>
            <a:r>
              <a:rPr lang="ko-KR" altLang="en-US" dirty="0">
                <a:solidFill>
                  <a:schemeClr val="tx1"/>
                </a:solidFill>
              </a:rPr>
              <a:t>사용하기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pipe</a:t>
            </a:r>
            <a:r>
              <a:rPr lang="ko-KR" altLang="en-US" dirty="0"/>
              <a:t>로 여러 개의 스트림을 이을 수 있음</a:t>
            </a:r>
            <a:endParaRPr lang="en-US" altLang="ko-KR" dirty="0"/>
          </a:p>
          <a:p>
            <a:pPr lvl="1"/>
            <a:r>
              <a:rPr lang="ko-KR" altLang="en-US" dirty="0"/>
              <a:t>스트림으로 파일을 복사하는 예제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DCC2FD-381A-4C00-8F28-4853445C4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917" y="5183115"/>
            <a:ext cx="1343025" cy="838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F96446-3A05-4144-BB7D-EB9006842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764" y="2155462"/>
            <a:ext cx="54197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126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15. </a:t>
            </a:r>
            <a:r>
              <a:rPr lang="ko-KR" altLang="en-US" dirty="0">
                <a:solidFill>
                  <a:schemeClr val="tx1"/>
                </a:solidFill>
              </a:rPr>
              <a:t>여러 개의 스트림 연결하기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pipe</a:t>
            </a:r>
            <a:r>
              <a:rPr lang="ko-KR" altLang="en-US" dirty="0"/>
              <a:t>로 여러 개의 스트림을 이을 수 있음</a:t>
            </a:r>
            <a:endParaRPr lang="en-US" altLang="ko-KR" dirty="0"/>
          </a:p>
          <a:p>
            <a:pPr lvl="1"/>
            <a:r>
              <a:rPr lang="ko-KR" altLang="en-US" dirty="0"/>
              <a:t>파일을 압축한 후 복사하는 예제</a:t>
            </a:r>
            <a:endParaRPr lang="en-US" altLang="ko-KR" dirty="0"/>
          </a:p>
          <a:p>
            <a:pPr lvl="1"/>
            <a:r>
              <a:rPr lang="ko-KR" altLang="en-US" dirty="0"/>
              <a:t>압축에는 </a:t>
            </a:r>
            <a:r>
              <a:rPr lang="en-US" altLang="ko-KR" dirty="0" err="1"/>
              <a:t>zlib</a:t>
            </a:r>
            <a:r>
              <a:rPr lang="en-US" altLang="ko-KR" dirty="0"/>
              <a:t> </a:t>
            </a:r>
            <a:r>
              <a:rPr lang="ko-KR" altLang="en-US" dirty="0"/>
              <a:t>내장 모듈 사용</a:t>
            </a:r>
            <a:r>
              <a:rPr lang="en-US" altLang="ko-KR" dirty="0"/>
              <a:t>(</a:t>
            </a:r>
            <a:r>
              <a:rPr lang="en-US" altLang="ko-KR" dirty="0" err="1"/>
              <a:t>createGzip</a:t>
            </a:r>
            <a:r>
              <a:rPr lang="ko-KR" altLang="en-US" dirty="0"/>
              <a:t>으로 </a:t>
            </a:r>
            <a:r>
              <a:rPr lang="en-US" altLang="ko-KR" dirty="0"/>
              <a:t>.</a:t>
            </a:r>
            <a:r>
              <a:rPr lang="en-US" altLang="ko-KR" dirty="0" err="1"/>
              <a:t>gz</a:t>
            </a:r>
            <a:r>
              <a:rPr lang="en-US" altLang="ko-KR" dirty="0"/>
              <a:t> </a:t>
            </a:r>
            <a:r>
              <a:rPr lang="ko-KR" altLang="en-US" dirty="0"/>
              <a:t>파일 생성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14C9CF-513F-4DE2-A0E6-588146F5D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5125508"/>
            <a:ext cx="1533525" cy="838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ED1C35-D8C2-44DC-8C53-C8131F15E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73" y="2493036"/>
            <a:ext cx="58293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462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16. </a:t>
            </a:r>
            <a:r>
              <a:rPr lang="ko-KR" altLang="en-US" dirty="0">
                <a:solidFill>
                  <a:schemeClr val="tx1"/>
                </a:solidFill>
              </a:rPr>
              <a:t>큰 파일 만들기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1GB </a:t>
            </a:r>
            <a:r>
              <a:rPr lang="ko-KR" altLang="en-US" dirty="0"/>
              <a:t>정도의 파일을 만들어 봄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createWriteStream</a:t>
            </a:r>
            <a:r>
              <a:rPr lang="ko-KR" altLang="en-US" dirty="0"/>
              <a:t>으로 만들어야 메모리 문제가 생기지 않음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CE0546-4CBB-4ED0-BF9F-3D9C9FA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2564895"/>
            <a:ext cx="7543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929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17. </a:t>
            </a:r>
            <a:r>
              <a:rPr lang="ko-KR" altLang="en-US" dirty="0">
                <a:solidFill>
                  <a:schemeClr val="tx1"/>
                </a:solidFill>
              </a:rPr>
              <a:t>메모리 체크하기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버퍼 방식과 스트림 방식 메모리 사용량을 비교해보기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6050A5-DD0B-450F-8578-F4B493964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08" y="1816004"/>
            <a:ext cx="3802064" cy="32525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13D932-5AA7-45AC-856B-A427651E5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8945" y="1816004"/>
            <a:ext cx="4236059" cy="17592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72CABA-9461-4AC9-BB54-AA71FA8998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9179" y="3486606"/>
            <a:ext cx="4062138" cy="23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05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ko-KR" altLang="en-US" dirty="0">
                <a:solidFill>
                  <a:schemeClr val="tx1"/>
                </a:solidFill>
              </a:rPr>
              <a:t>기타 </a:t>
            </a:r>
            <a:r>
              <a:rPr lang="en-US" altLang="ko-KR" dirty="0">
                <a:solidFill>
                  <a:schemeClr val="tx1"/>
                </a:solidFill>
              </a:rPr>
              <a:t>fs </a:t>
            </a:r>
            <a:r>
              <a:rPr lang="ko-KR" altLang="en-US" dirty="0">
                <a:solidFill>
                  <a:schemeClr val="tx1"/>
                </a:solidFill>
              </a:rPr>
              <a:t>메서드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및 폴더 생성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6D917A-C77B-4735-B9A0-766D6E8E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113" y="4502393"/>
            <a:ext cx="1600200" cy="1914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4AB6E3-173D-47DE-8DD4-7438CB632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45" y="1700790"/>
            <a:ext cx="3859669" cy="25509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01C7B1-29BA-41D3-BC20-32A37117F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366" y="4268621"/>
            <a:ext cx="2880350" cy="22148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9E5CA2-C2B0-4A00-A5D4-C8D1D32ECEC3}"/>
              </a:ext>
            </a:extLst>
          </p:cNvPr>
          <p:cNvSpPr txBox="1"/>
          <p:nvPr/>
        </p:nvSpPr>
        <p:spPr>
          <a:xfrm>
            <a:off x="5263284" y="1643183"/>
            <a:ext cx="2937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fs.existsSync</a:t>
            </a:r>
            <a:endParaRPr lang="en-US" altLang="ko-KR" dirty="0"/>
          </a:p>
          <a:p>
            <a:r>
              <a:rPr lang="en-US" altLang="ko-KR" dirty="0" err="1"/>
              <a:t>fs.stat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8904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19. access, 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, open, rename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및 폴더 생성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endParaRPr lang="en-US" altLang="ko-KR" dirty="0"/>
          </a:p>
          <a:p>
            <a:pPr lvl="1"/>
            <a:r>
              <a:rPr lang="en-US" altLang="ko-KR" dirty="0" err="1"/>
              <a:t>fs.access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옵션</a:t>
            </a:r>
            <a:r>
              <a:rPr lang="en-US" altLang="ko-KR" dirty="0"/>
              <a:t>, </a:t>
            </a:r>
            <a:r>
              <a:rPr lang="ko-KR" altLang="en-US" dirty="0" err="1"/>
              <a:t>콜백</a:t>
            </a:r>
            <a:r>
              <a:rPr lang="en-US" altLang="ko-KR" dirty="0"/>
              <a:t>): </a:t>
            </a:r>
            <a:r>
              <a:rPr lang="ko-KR" altLang="en-US" dirty="0"/>
              <a:t>폴더나 파일에 접근할 수 있는지를 체크합니다</a:t>
            </a:r>
            <a:r>
              <a:rPr lang="en-US" altLang="ko-KR" dirty="0"/>
              <a:t>. </a:t>
            </a:r>
            <a:r>
              <a:rPr lang="ko-KR" altLang="en-US" dirty="0"/>
              <a:t>두 번째 인자로 상수들을 넣었습니다</a:t>
            </a:r>
            <a:r>
              <a:rPr lang="en-US" altLang="ko-KR" dirty="0"/>
              <a:t>. F_OK</a:t>
            </a:r>
            <a:r>
              <a:rPr lang="ko-KR" altLang="en-US" dirty="0"/>
              <a:t>는 파일 존재 여부</a:t>
            </a:r>
            <a:r>
              <a:rPr lang="en-US" altLang="ko-KR" dirty="0"/>
              <a:t>, R_OK</a:t>
            </a:r>
            <a:r>
              <a:rPr lang="ko-KR" altLang="en-US" dirty="0"/>
              <a:t>는 읽기 권한 여부</a:t>
            </a:r>
            <a:r>
              <a:rPr lang="en-US" altLang="ko-KR" dirty="0"/>
              <a:t>, W_OK</a:t>
            </a:r>
            <a:r>
              <a:rPr lang="ko-KR" altLang="en-US" dirty="0"/>
              <a:t>는 쓰기 권한 여부를 체크합니다</a:t>
            </a:r>
            <a:r>
              <a:rPr lang="en-US" altLang="ko-KR" dirty="0"/>
              <a:t>. </a:t>
            </a: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폴더나 권한이 없다면 에러가 발생하는데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폴더가 없을 때의 에러 코드는 </a:t>
            </a:r>
            <a:r>
              <a:rPr lang="en-US" altLang="ko-KR" dirty="0"/>
              <a:t>ENOENT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fs.mkdir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 err="1"/>
              <a:t>콜백</a:t>
            </a:r>
            <a:r>
              <a:rPr lang="en-US" altLang="ko-KR" dirty="0"/>
              <a:t>): </a:t>
            </a:r>
            <a:r>
              <a:rPr lang="ko-KR" altLang="en-US" dirty="0"/>
              <a:t>폴더를 만드는 메서드입니다</a:t>
            </a:r>
            <a:r>
              <a:rPr lang="en-US" altLang="ko-KR" dirty="0"/>
              <a:t>. </a:t>
            </a:r>
            <a:r>
              <a:rPr lang="ko-KR" altLang="en-US" dirty="0"/>
              <a:t>이미 폴더가 있다면 에러가 발생하므로 먼저 </a:t>
            </a:r>
            <a:r>
              <a:rPr lang="en-US" altLang="ko-KR" dirty="0"/>
              <a:t>access() </a:t>
            </a:r>
            <a:r>
              <a:rPr lang="ko-KR" altLang="en-US" dirty="0"/>
              <a:t>메서드를 호출해서 확인하는 것이 중요합니다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fs.open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옵션</a:t>
            </a:r>
            <a:r>
              <a:rPr lang="en-US" altLang="ko-KR" dirty="0"/>
              <a:t>, </a:t>
            </a:r>
            <a:r>
              <a:rPr lang="ko-KR" altLang="en-US" dirty="0" err="1"/>
              <a:t>콜백</a:t>
            </a:r>
            <a:r>
              <a:rPr lang="en-US" altLang="ko-KR" dirty="0"/>
              <a:t>): </a:t>
            </a:r>
            <a:r>
              <a:rPr lang="ko-KR" altLang="en-US" dirty="0"/>
              <a:t>파일의 아이디</a:t>
            </a:r>
            <a:r>
              <a:rPr lang="en-US" altLang="ko-KR" dirty="0"/>
              <a:t>(</a:t>
            </a:r>
            <a:r>
              <a:rPr lang="en-US" altLang="ko-KR" dirty="0" err="1"/>
              <a:t>fd</a:t>
            </a:r>
            <a:r>
              <a:rPr lang="en-US" altLang="ko-KR" dirty="0"/>
              <a:t> 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r>
              <a:rPr lang="ko-KR" altLang="en-US" dirty="0"/>
              <a:t>를 가져오는 메서드입니다</a:t>
            </a:r>
            <a:r>
              <a:rPr lang="en-US" altLang="ko-KR" dirty="0"/>
              <a:t>. </a:t>
            </a:r>
            <a:r>
              <a:rPr lang="ko-KR" altLang="en-US" dirty="0"/>
              <a:t>파일이 없다면 파일을 생성한 뒤 그 아이디를 가져옵니다</a:t>
            </a:r>
            <a:r>
              <a:rPr lang="en-US" altLang="ko-KR" dirty="0"/>
              <a:t>. </a:t>
            </a:r>
            <a:r>
              <a:rPr lang="ko-KR" altLang="en-US" dirty="0"/>
              <a:t>가져온 아이디를 사용해 </a:t>
            </a:r>
            <a:r>
              <a:rPr lang="en-US" altLang="ko-KR" dirty="0" err="1"/>
              <a:t>fs.read</a:t>
            </a:r>
            <a:r>
              <a:rPr lang="en-US" altLang="ko-KR" dirty="0"/>
              <a:t>()</a:t>
            </a:r>
            <a:r>
              <a:rPr lang="ko-KR" altLang="en-US" dirty="0"/>
              <a:t>나 </a:t>
            </a:r>
            <a:r>
              <a:rPr lang="en-US" altLang="ko-KR" dirty="0" err="1"/>
              <a:t>fs.write</a:t>
            </a:r>
            <a:r>
              <a:rPr lang="en-US" altLang="ko-KR" dirty="0"/>
              <a:t>()</a:t>
            </a:r>
            <a:r>
              <a:rPr lang="ko-KR" altLang="en-US" dirty="0"/>
              <a:t>로 읽거나 쓸 수 있습니다</a:t>
            </a:r>
            <a:r>
              <a:rPr lang="en-US" altLang="ko-KR" dirty="0"/>
              <a:t>. </a:t>
            </a:r>
            <a:r>
              <a:rPr lang="ko-KR" altLang="en-US" dirty="0"/>
              <a:t>두 번째 인자로 어떤 동작을 할 것인지 설정할 수 있습니다</a:t>
            </a:r>
            <a:r>
              <a:rPr lang="en-US" altLang="ko-KR" dirty="0"/>
              <a:t>. </a:t>
            </a:r>
            <a:r>
              <a:rPr lang="ko-KR" altLang="en-US" dirty="0"/>
              <a:t>쓰려면 </a:t>
            </a:r>
            <a:r>
              <a:rPr lang="en-US" altLang="ko-KR" dirty="0"/>
              <a:t>w, </a:t>
            </a:r>
            <a:r>
              <a:rPr lang="ko-KR" altLang="en-US" dirty="0"/>
              <a:t>읽으려면 </a:t>
            </a:r>
            <a:r>
              <a:rPr lang="en-US" altLang="ko-KR" dirty="0"/>
              <a:t>r, </a:t>
            </a:r>
            <a:r>
              <a:rPr lang="ko-KR" altLang="en-US" dirty="0"/>
              <a:t>기존 파일에 추가하려면 </a:t>
            </a:r>
            <a:r>
              <a:rPr lang="en-US" altLang="ko-KR" dirty="0"/>
              <a:t>a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예제에서는 </a:t>
            </a:r>
            <a:r>
              <a:rPr lang="en-US" altLang="ko-KR" dirty="0"/>
              <a:t>w</a:t>
            </a:r>
            <a:r>
              <a:rPr lang="ko-KR" altLang="en-US" dirty="0"/>
              <a:t>로 설정했으므로 파일이 없을 때 새로 만들 수 있었습니다</a:t>
            </a:r>
            <a:r>
              <a:rPr lang="en-US" altLang="ko-KR" dirty="0"/>
              <a:t>. r</a:t>
            </a:r>
            <a:r>
              <a:rPr lang="ko-KR" altLang="en-US" dirty="0"/>
              <a:t>이었다면 에러가 발생하였을 것입니다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fs.rename</a:t>
            </a:r>
            <a:r>
              <a:rPr lang="en-US" altLang="ko-KR" dirty="0"/>
              <a:t>(</a:t>
            </a:r>
            <a:r>
              <a:rPr lang="ko-KR" altLang="en-US" dirty="0"/>
              <a:t>기존 경로</a:t>
            </a:r>
            <a:r>
              <a:rPr lang="en-US" altLang="ko-KR" dirty="0"/>
              <a:t>, </a:t>
            </a:r>
            <a:r>
              <a:rPr lang="ko-KR" altLang="en-US" dirty="0"/>
              <a:t>새 경로</a:t>
            </a:r>
            <a:r>
              <a:rPr lang="en-US" altLang="ko-KR" dirty="0"/>
              <a:t>, </a:t>
            </a:r>
            <a:r>
              <a:rPr lang="ko-KR" altLang="en-US" dirty="0" err="1"/>
              <a:t>콜백</a:t>
            </a:r>
            <a:r>
              <a:rPr lang="en-US" altLang="ko-KR" dirty="0"/>
              <a:t>): </a:t>
            </a:r>
            <a:r>
              <a:rPr lang="ko-KR" altLang="en-US" dirty="0"/>
              <a:t>파일의 이름을 바꾸는 메서드입니다</a:t>
            </a:r>
            <a:r>
              <a:rPr lang="en-US" altLang="ko-KR" dirty="0"/>
              <a:t>. </a:t>
            </a:r>
            <a:r>
              <a:rPr lang="ko-KR" altLang="en-US" dirty="0"/>
              <a:t>기존 파일 위치와 새로운 파일 위치를 적어주면 됩니다</a:t>
            </a:r>
            <a:r>
              <a:rPr lang="en-US" altLang="ko-KR" dirty="0"/>
              <a:t>. </a:t>
            </a:r>
            <a:r>
              <a:rPr lang="ko-KR" altLang="en-US" dirty="0"/>
              <a:t>반드시 같은 폴더를 지정할 필요는 없으므로 </a:t>
            </a:r>
            <a:r>
              <a:rPr lang="ko-KR" altLang="en-US" dirty="0" err="1"/>
              <a:t>잘라내기</a:t>
            </a:r>
            <a:r>
              <a:rPr lang="ko-KR" altLang="en-US" dirty="0"/>
              <a:t> 같은 기능을 할 수도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77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3.3 </a:t>
            </a:r>
            <a:r>
              <a:rPr lang="ko-KR" altLang="en-US" dirty="0"/>
              <a:t>모듈로 만들기</a:t>
            </a:r>
          </a:p>
        </p:txBody>
      </p:sp>
    </p:spTree>
    <p:extLst>
      <p:ext uri="{BB962C8B-B14F-4D97-AF65-F5344CB8AC3E}">
        <p14:creationId xmlns:p14="http://schemas.microsoft.com/office/powerpoint/2010/main" val="14773603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ko-KR" altLang="en-US" dirty="0">
                <a:solidFill>
                  <a:schemeClr val="tx1"/>
                </a:solidFill>
              </a:rPr>
              <a:t>폴더 내용 확인 및 삭제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5340359" cy="496462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fs.readdir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 err="1"/>
              <a:t>콜백</a:t>
            </a:r>
            <a:r>
              <a:rPr lang="en-US" altLang="ko-KR" dirty="0"/>
              <a:t>): </a:t>
            </a:r>
            <a:r>
              <a:rPr lang="ko-KR" altLang="en-US" dirty="0"/>
              <a:t>폴더 안의 내용물을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배열 안에 내부 파일과 폴더명이 나옵니다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fs.unlink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 err="1"/>
              <a:t>콜백</a:t>
            </a:r>
            <a:r>
              <a:rPr lang="en-US" altLang="ko-KR" dirty="0"/>
              <a:t>): </a:t>
            </a:r>
            <a:r>
              <a:rPr lang="ko-KR" altLang="en-US" dirty="0"/>
              <a:t>파일을 지울 수 있습니다</a:t>
            </a:r>
            <a:r>
              <a:rPr lang="en-US" altLang="ko-KR" dirty="0"/>
              <a:t>. </a:t>
            </a:r>
            <a:r>
              <a:rPr lang="ko-KR" altLang="en-US" dirty="0"/>
              <a:t>파일이 없다면 에러가 발생하므로 먼저 파일이 있는지를 꼭 확인해야 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fs.rmdir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 err="1"/>
              <a:t>콜백</a:t>
            </a:r>
            <a:r>
              <a:rPr lang="en-US" altLang="ko-KR" dirty="0"/>
              <a:t>): </a:t>
            </a:r>
            <a:r>
              <a:rPr lang="ko-KR" altLang="en-US" dirty="0"/>
              <a:t>폴더를 지울 수 있습니다</a:t>
            </a:r>
            <a:r>
              <a:rPr lang="en-US" altLang="ko-KR" dirty="0"/>
              <a:t>. </a:t>
            </a:r>
            <a:r>
              <a:rPr lang="ko-KR" altLang="en-US" dirty="0"/>
              <a:t>폴더 안에 파일이 있다면 에러가 발생하므로 먼저 내부 파일을 모두 지우고 호출해야 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E1DFB9-2B79-4B38-846E-E5467AE24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212" y="1355146"/>
            <a:ext cx="2852491" cy="36380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496C9B-AE1F-41CC-A56D-7D201236E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759" y="5134161"/>
            <a:ext cx="2246673" cy="132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591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21. </a:t>
            </a:r>
            <a:r>
              <a:rPr lang="ko-KR" altLang="en-US" dirty="0">
                <a:solidFill>
                  <a:schemeClr val="tx1"/>
                </a:solidFill>
              </a:rPr>
              <a:t>기타 </a:t>
            </a:r>
            <a:r>
              <a:rPr lang="en-US" altLang="ko-KR" dirty="0">
                <a:solidFill>
                  <a:schemeClr val="tx1"/>
                </a:solidFill>
              </a:rPr>
              <a:t>fs </a:t>
            </a:r>
            <a:r>
              <a:rPr lang="ko-KR" altLang="en-US" dirty="0">
                <a:solidFill>
                  <a:schemeClr val="tx1"/>
                </a:solidFill>
              </a:rPr>
              <a:t>메서드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파일을 복사하는 방법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724E94-2BD0-4912-BC9D-FDC39187D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67" y="1871601"/>
            <a:ext cx="41052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970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ko-KR" altLang="en-US" dirty="0">
                <a:solidFill>
                  <a:schemeClr val="tx1"/>
                </a:solidFill>
              </a:rPr>
              <a:t>기타 </a:t>
            </a:r>
            <a:r>
              <a:rPr lang="en-US" altLang="ko-KR" dirty="0">
                <a:solidFill>
                  <a:schemeClr val="tx1"/>
                </a:solidFill>
              </a:rPr>
              <a:t>fs </a:t>
            </a:r>
            <a:r>
              <a:rPr lang="ko-KR" altLang="en-US" dirty="0">
                <a:solidFill>
                  <a:schemeClr val="tx1"/>
                </a:solidFill>
              </a:rPr>
              <a:t>메서드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파일을 감시하는 방법</a:t>
            </a:r>
            <a:r>
              <a:rPr lang="en-US" altLang="ko-KR" dirty="0"/>
              <a:t>(</a:t>
            </a:r>
            <a:r>
              <a:rPr lang="ko-KR" altLang="en-US" dirty="0"/>
              <a:t>변경 사항 발생 시 이벤트 호출</a:t>
            </a:r>
            <a:r>
              <a:rPr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11FDB-4B26-47E5-A550-172409331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00790"/>
            <a:ext cx="4876800" cy="2019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DCFD55-6492-4209-9917-306E7425C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3810197"/>
            <a:ext cx="28575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717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ko-KR" altLang="en-US" dirty="0" err="1">
                <a:solidFill>
                  <a:schemeClr val="tx1"/>
                </a:solidFill>
              </a:rPr>
              <a:t>스레드풀</a:t>
            </a:r>
            <a:r>
              <a:rPr lang="ko-KR" altLang="en-US" dirty="0">
                <a:solidFill>
                  <a:schemeClr val="tx1"/>
                </a:solidFill>
              </a:rPr>
              <a:t> 알아보기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fs, crypto, </a:t>
            </a:r>
            <a:r>
              <a:rPr lang="en-US" altLang="ko-KR" dirty="0" err="1"/>
              <a:t>zlib</a:t>
            </a:r>
            <a:r>
              <a:rPr lang="en-US" altLang="ko-KR" dirty="0"/>
              <a:t> </a:t>
            </a:r>
            <a:r>
              <a:rPr lang="ko-KR" altLang="en-US" dirty="0"/>
              <a:t>모듈의 메서드를 실행할 때는 백그라운드에서 동시에 실행됨</a:t>
            </a:r>
            <a:endParaRPr lang="en-US" altLang="ko-KR" dirty="0"/>
          </a:p>
          <a:p>
            <a:pPr lvl="1"/>
            <a:r>
              <a:rPr lang="ko-KR" altLang="en-US" dirty="0" err="1"/>
              <a:t>스레드풀이</a:t>
            </a:r>
            <a:r>
              <a:rPr lang="ko-KR" altLang="en-US" dirty="0"/>
              <a:t> 동시에 처리해줌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87EB97-2EF5-48BD-983E-137AE8901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13" y="2423857"/>
            <a:ext cx="3252138" cy="28272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48BB17-FA74-4130-9556-AF25143F3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097" y="2141089"/>
            <a:ext cx="3327156" cy="40068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BF866A-1A65-4300-A63A-C571A3E28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9101" y="2493068"/>
            <a:ext cx="1682857" cy="275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517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24. UV_THREAD_SIZE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스레드풀을</a:t>
            </a:r>
            <a:r>
              <a:rPr lang="ko-KR" altLang="en-US" dirty="0"/>
              <a:t> 직접 컨트롤할 수는 없지만 개수 조절은 가능</a:t>
            </a:r>
            <a:endParaRPr lang="en-US" altLang="ko-KR" dirty="0"/>
          </a:p>
          <a:p>
            <a:pPr lvl="1"/>
            <a:r>
              <a:rPr lang="ko-KR" altLang="en-US" dirty="0"/>
              <a:t>윈도우라면 터미널에 </a:t>
            </a:r>
            <a:r>
              <a:rPr lang="en-US" altLang="ko-KR" dirty="0"/>
              <a:t>SET</a:t>
            </a:r>
            <a:r>
              <a:rPr lang="ko-KR" altLang="en-US" dirty="0"/>
              <a:t> </a:t>
            </a:r>
            <a:r>
              <a:rPr lang="en-US" altLang="ko-KR" dirty="0"/>
              <a:t>UV_THREADPOOL_SIZE=</a:t>
            </a:r>
            <a:r>
              <a:rPr lang="ko-KR" altLang="en-US" dirty="0"/>
              <a:t>개수</a:t>
            </a:r>
            <a:endParaRPr lang="en-US" altLang="ko-KR" dirty="0"/>
          </a:p>
          <a:p>
            <a:pPr lvl="1"/>
            <a:r>
              <a:rPr lang="ko-KR" altLang="en-US" dirty="0"/>
              <a:t>맥</a:t>
            </a:r>
            <a:r>
              <a:rPr lang="en-US" altLang="ko-KR" dirty="0"/>
              <a:t>, </a:t>
            </a:r>
            <a:r>
              <a:rPr lang="ko-KR" altLang="en-US" dirty="0"/>
              <a:t>리눅스라면 </a:t>
            </a:r>
            <a:r>
              <a:rPr lang="en-US" altLang="ko-KR" dirty="0"/>
              <a:t>UV_THREADPOOL_SIZE=</a:t>
            </a:r>
            <a:r>
              <a:rPr lang="ko-KR" altLang="en-US" dirty="0"/>
              <a:t>개수</a:t>
            </a:r>
            <a:endParaRPr lang="en-US" altLang="ko-KR" dirty="0"/>
          </a:p>
          <a:p>
            <a:pPr lvl="1"/>
            <a:r>
              <a:rPr lang="ko-KR" altLang="en-US" dirty="0"/>
              <a:t>이전 예제를 </a:t>
            </a:r>
            <a:r>
              <a:rPr lang="ko-KR" altLang="en-US" dirty="0" err="1"/>
              <a:t>스레드풀</a:t>
            </a:r>
            <a:r>
              <a:rPr lang="ko-KR" altLang="en-US" dirty="0"/>
              <a:t> 개수를 바꾼 뒤 재실행해보기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991869-2CBC-427C-8F05-593B6170D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3152847"/>
            <a:ext cx="3001210" cy="223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046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85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3.7 </a:t>
            </a:r>
            <a:r>
              <a:rPr lang="ko-KR" altLang="en-US" dirty="0"/>
              <a:t>이벤트 이해하기</a:t>
            </a:r>
          </a:p>
        </p:txBody>
      </p:sp>
    </p:spTree>
    <p:extLst>
      <p:ext uri="{BB962C8B-B14F-4D97-AF65-F5344CB8AC3E}">
        <p14:creationId xmlns:p14="http://schemas.microsoft.com/office/powerpoint/2010/main" val="37516215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이벤트 만들고 호출하기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이벤트 이해하기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6095747" cy="512702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events </a:t>
            </a:r>
            <a:r>
              <a:rPr lang="ko-KR" altLang="en-US" dirty="0"/>
              <a:t>모듈로</a:t>
            </a:r>
            <a:r>
              <a:rPr lang="en-US" altLang="ko-KR" dirty="0"/>
              <a:t> </a:t>
            </a:r>
            <a:r>
              <a:rPr lang="ko-KR" altLang="en-US" dirty="0"/>
              <a:t>커스텀 이벤트를 만들 수 있음</a:t>
            </a:r>
            <a:endParaRPr lang="en-US" altLang="ko-KR" dirty="0"/>
          </a:p>
          <a:p>
            <a:pPr lvl="1"/>
            <a:r>
              <a:rPr lang="ko-KR" altLang="en-US" sz="1400" dirty="0"/>
              <a:t>스트림에 쓰였던 </a:t>
            </a:r>
            <a:r>
              <a:rPr lang="en-US" altLang="ko-KR" sz="1400" dirty="0"/>
              <a:t>on(‘data’), on(‘end’) </a:t>
            </a:r>
            <a:r>
              <a:rPr lang="ko-KR" altLang="en-US" sz="1400" dirty="0"/>
              <a:t>등과 비교</a:t>
            </a:r>
            <a:endParaRPr lang="en-US" altLang="ko-KR" sz="1400" dirty="0"/>
          </a:p>
          <a:p>
            <a:pPr marL="334963" lvl="1" indent="0">
              <a:buNone/>
            </a:pPr>
            <a:endParaRPr lang="en-US" altLang="ko-KR" sz="1400" dirty="0"/>
          </a:p>
          <a:p>
            <a:pPr lvl="1"/>
            <a:r>
              <a:rPr lang="en-US" altLang="ko-KR" sz="1400" dirty="0"/>
              <a:t>on(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콜백</a:t>
            </a:r>
            <a:r>
              <a:rPr lang="en-US" altLang="ko-KR" sz="1400" dirty="0"/>
              <a:t>): </a:t>
            </a:r>
            <a:r>
              <a:rPr lang="ko-KR" altLang="en-US" sz="1400" dirty="0"/>
              <a:t>이벤트 이름과 이벤트 발생 시의 </a:t>
            </a:r>
            <a:r>
              <a:rPr lang="ko-KR" altLang="en-US" sz="1400" dirty="0" err="1"/>
              <a:t>콜백을</a:t>
            </a:r>
            <a:r>
              <a:rPr lang="ko-KR" altLang="en-US" sz="1400" dirty="0"/>
              <a:t> 연결해줍니다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이렇게 연결하는 동작을 이벤트 </a:t>
            </a:r>
            <a:r>
              <a:rPr lang="ko-KR" altLang="en-US" sz="1400" dirty="0" err="1"/>
              <a:t>리스닝이라고</a:t>
            </a:r>
            <a:r>
              <a:rPr lang="ko-KR" altLang="en-US" sz="1400" dirty="0"/>
              <a:t> 부릅니다</a:t>
            </a:r>
            <a:r>
              <a:rPr lang="en-US" altLang="ko-KR" sz="1400" dirty="0"/>
              <a:t>. event2</a:t>
            </a:r>
            <a:r>
              <a:rPr lang="ko-KR" altLang="en-US" sz="1400" dirty="0"/>
              <a:t>처럼 이벤트 하나에 이벤트 여러 개를 달아줄 수도 있습니다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 err="1"/>
              <a:t>addListener</a:t>
            </a:r>
            <a:r>
              <a:rPr lang="en-US" altLang="ko-KR" sz="1400" dirty="0"/>
              <a:t>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콜백</a:t>
            </a:r>
            <a:r>
              <a:rPr lang="en-US" altLang="ko-KR" sz="1400" dirty="0"/>
              <a:t>): on</a:t>
            </a:r>
            <a:r>
              <a:rPr lang="ko-KR" altLang="en-US" sz="1400" dirty="0"/>
              <a:t>과 기능이 같습니다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emit(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): </a:t>
            </a:r>
            <a:r>
              <a:rPr lang="ko-KR" altLang="en-US" sz="1400" dirty="0"/>
              <a:t>이벤트를 호출하는 메서드입니다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이벤트 이름을 인자로 넣어주면 미리 </a:t>
            </a:r>
            <a:r>
              <a:rPr lang="ko-KR" altLang="en-US" sz="1400" dirty="0" err="1"/>
              <a:t>등록해뒀던</a:t>
            </a:r>
            <a:r>
              <a:rPr lang="ko-KR" altLang="en-US" sz="1400" dirty="0"/>
              <a:t> 이벤트 </a:t>
            </a:r>
            <a:r>
              <a:rPr lang="ko-KR" altLang="en-US" sz="1400" dirty="0" err="1"/>
              <a:t>콜백이</a:t>
            </a:r>
            <a:r>
              <a:rPr lang="ko-KR" altLang="en-US" sz="1400" dirty="0"/>
              <a:t> 실행됩니다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once(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콜백</a:t>
            </a:r>
            <a:r>
              <a:rPr lang="en-US" altLang="ko-KR" sz="1400" dirty="0"/>
              <a:t>): </a:t>
            </a:r>
            <a:r>
              <a:rPr lang="ko-KR" altLang="en-US" sz="1400" dirty="0"/>
              <a:t>한 번만 실행되는 이벤트입니다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myEvent.emit</a:t>
            </a:r>
            <a:r>
              <a:rPr lang="en-US" altLang="ko-KR" sz="1400" dirty="0"/>
              <a:t>('event3')</a:t>
            </a:r>
            <a:r>
              <a:rPr lang="ko-KR" altLang="en-US" sz="1400" dirty="0"/>
              <a:t>을 두 번 연속 호출했지만 </a:t>
            </a:r>
            <a:r>
              <a:rPr lang="ko-KR" altLang="en-US" sz="1400" dirty="0" err="1"/>
              <a:t>콜백이</a:t>
            </a:r>
            <a:r>
              <a:rPr lang="ko-KR" altLang="en-US" sz="1400" dirty="0"/>
              <a:t> 한 번만 실행됩니다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 err="1"/>
              <a:t>removeAllListeners</a:t>
            </a:r>
            <a:r>
              <a:rPr lang="en-US" altLang="ko-KR" sz="1400" dirty="0"/>
              <a:t>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): </a:t>
            </a:r>
            <a:r>
              <a:rPr lang="ko-KR" altLang="en-US" sz="1400" dirty="0"/>
              <a:t>이벤트에 연결된 모든 이벤트 </a:t>
            </a:r>
            <a:r>
              <a:rPr lang="ko-KR" altLang="en-US" sz="1400" dirty="0" err="1"/>
              <a:t>리스너를</a:t>
            </a:r>
            <a:r>
              <a:rPr lang="ko-KR" altLang="en-US" sz="1400" dirty="0"/>
              <a:t> 제거합니다</a:t>
            </a:r>
            <a:r>
              <a:rPr lang="en-US" altLang="ko-KR" sz="1400" dirty="0"/>
              <a:t>.event4</a:t>
            </a:r>
            <a:r>
              <a:rPr lang="ko-KR" altLang="en-US" sz="1400" dirty="0"/>
              <a:t>가 호출되기 전에 </a:t>
            </a:r>
            <a:r>
              <a:rPr lang="ko-KR" altLang="en-US" sz="1400" dirty="0" err="1"/>
              <a:t>리스너를</a:t>
            </a:r>
            <a:r>
              <a:rPr lang="ko-KR" altLang="en-US" sz="1400" dirty="0"/>
              <a:t> 제거했으므로 </a:t>
            </a:r>
            <a:r>
              <a:rPr lang="en-US" altLang="ko-KR" sz="1400" dirty="0"/>
              <a:t>event4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콜백은</a:t>
            </a:r>
            <a:r>
              <a:rPr lang="ko-KR" altLang="en-US" sz="1400" dirty="0"/>
              <a:t> 호출되지 않습니다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 err="1"/>
              <a:t>removeListener</a:t>
            </a:r>
            <a:r>
              <a:rPr lang="en-US" altLang="ko-KR" sz="1400" dirty="0"/>
              <a:t>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리스너</a:t>
            </a:r>
            <a:r>
              <a:rPr lang="en-US" altLang="ko-KR" sz="1400" dirty="0"/>
              <a:t>): </a:t>
            </a:r>
            <a:r>
              <a:rPr lang="ko-KR" altLang="en-US" sz="1400" dirty="0"/>
              <a:t>이벤트에 연결된 </a:t>
            </a:r>
            <a:r>
              <a:rPr lang="ko-KR" altLang="en-US" sz="1400" dirty="0" err="1"/>
              <a:t>리스너를</a:t>
            </a:r>
            <a:r>
              <a:rPr lang="ko-KR" altLang="en-US" sz="1400" dirty="0"/>
              <a:t> 하나씩 제거합니다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역시</a:t>
            </a:r>
            <a:r>
              <a:rPr lang="en-US" altLang="ko-KR" sz="1400" dirty="0"/>
              <a:t>event5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콜백도</a:t>
            </a:r>
            <a:r>
              <a:rPr lang="ko-KR" altLang="en-US" sz="1400" dirty="0"/>
              <a:t> 호출되지 않습니다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off(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콜백</a:t>
            </a:r>
            <a:r>
              <a:rPr lang="en-US" altLang="ko-KR" sz="1400" dirty="0"/>
              <a:t>): </a:t>
            </a:r>
            <a:r>
              <a:rPr lang="ko-KR" altLang="en-US" sz="1400" dirty="0"/>
              <a:t>노드 </a:t>
            </a:r>
            <a:r>
              <a:rPr lang="en-US" altLang="ko-KR" sz="1400" dirty="0"/>
              <a:t>10 </a:t>
            </a:r>
            <a:r>
              <a:rPr lang="ko-KR" altLang="en-US" sz="1400" dirty="0"/>
              <a:t>버전에서 추가된 메서드로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removeListener</a:t>
            </a:r>
            <a:r>
              <a:rPr lang="ko-KR" altLang="en-US" sz="1400" dirty="0"/>
              <a:t>와 기능이 같습니다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 err="1"/>
              <a:t>listenerCount</a:t>
            </a:r>
            <a:r>
              <a:rPr lang="en-US" altLang="ko-KR" sz="1400" dirty="0"/>
              <a:t>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): </a:t>
            </a:r>
            <a:r>
              <a:rPr lang="ko-KR" altLang="en-US" sz="1400" dirty="0"/>
              <a:t>현재 </a:t>
            </a:r>
            <a:r>
              <a:rPr lang="ko-KR" altLang="en-US" sz="1400" dirty="0" err="1"/>
              <a:t>리스너가</a:t>
            </a:r>
            <a:r>
              <a:rPr lang="ko-KR" altLang="en-US" sz="1400" dirty="0"/>
              <a:t> 몇 개 연결되어 있는지 확인합니다</a:t>
            </a:r>
            <a:r>
              <a:rPr lang="en-US" altLang="ko-KR" sz="1400" dirty="0"/>
              <a:t>.</a:t>
            </a:r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7555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커스텀 이벤트 예제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이벤트 이해하기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127023"/>
          </a:xfrm>
        </p:spPr>
        <p:txBody>
          <a:bodyPr/>
          <a:lstStyle/>
          <a:p>
            <a:pPr marL="334963" lvl="1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17F0D0-9055-404B-AB01-BED73886F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799" y="1235508"/>
            <a:ext cx="1314450" cy="1847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05E310-392E-4DB4-9849-10538FFF47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760" y="1243227"/>
            <a:ext cx="2327707" cy="56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582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88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3.8 </a:t>
            </a:r>
            <a:r>
              <a:rPr lang="ko-KR" altLang="en-US" dirty="0"/>
              <a:t>예외 처리하기</a:t>
            </a:r>
          </a:p>
        </p:txBody>
      </p:sp>
    </p:spTree>
    <p:extLst>
      <p:ext uri="{BB962C8B-B14F-4D97-AF65-F5344CB8AC3E}">
        <p14:creationId xmlns:p14="http://schemas.microsoft.com/office/powerpoint/2010/main" val="18354082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예외 처리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3.8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예외 처리하기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127023"/>
          </a:xfrm>
        </p:spPr>
        <p:txBody>
          <a:bodyPr/>
          <a:lstStyle/>
          <a:p>
            <a:r>
              <a:rPr lang="ko-KR" altLang="en-US" dirty="0"/>
              <a:t>예외</a:t>
            </a:r>
            <a:r>
              <a:rPr lang="en-US" altLang="ko-KR" dirty="0"/>
              <a:t>(Exception): </a:t>
            </a:r>
            <a:r>
              <a:rPr lang="ko-KR" altLang="en-US" dirty="0"/>
              <a:t>처리하지 못한 에러</a:t>
            </a:r>
            <a:endParaRPr lang="en-US" altLang="ko-KR" dirty="0"/>
          </a:p>
          <a:p>
            <a:pPr lvl="1"/>
            <a:r>
              <a:rPr lang="ko-KR" altLang="en-US" dirty="0"/>
              <a:t>노드 프로세스</a:t>
            </a:r>
            <a:r>
              <a:rPr lang="en-US" altLang="ko-KR"/>
              <a:t>/</a:t>
            </a:r>
            <a:r>
              <a:rPr lang="ko-KR" altLang="en-US"/>
              <a:t>스레드를 </a:t>
            </a:r>
            <a:r>
              <a:rPr lang="ko-KR" altLang="en-US" dirty="0"/>
              <a:t>멈춤</a:t>
            </a:r>
            <a:endParaRPr lang="en-US" altLang="ko-KR" dirty="0"/>
          </a:p>
          <a:p>
            <a:pPr lvl="1"/>
            <a:r>
              <a:rPr lang="ko-KR" altLang="en-US" dirty="0"/>
              <a:t>노드는 기본적으로 싱글 스레드라 스레드가 멈춘다는 것은 프로세스가 멈추는 것</a:t>
            </a:r>
            <a:endParaRPr lang="en-US" altLang="ko-KR" dirty="0"/>
          </a:p>
          <a:p>
            <a:pPr lvl="1"/>
            <a:r>
              <a:rPr lang="ko-KR" altLang="en-US" dirty="0"/>
              <a:t>에러 처리는 필수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1701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노드는 자바스크립트 코드를 모듈로 만들 수 있음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모듈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특정한 기능을 하는 함수나 변수들의 집합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모듈로 만들면 여러 프로그램에서 재사용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992D5E-C376-45E1-AABA-20C3EB8CC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176" y="2564895"/>
            <a:ext cx="44767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159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try catch</a:t>
            </a:r>
            <a:r>
              <a:rPr lang="ko-KR" altLang="en-US" dirty="0">
                <a:solidFill>
                  <a:schemeClr val="tx1"/>
                </a:solidFill>
              </a:rPr>
              <a:t>문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3.8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예외 처리하기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127023"/>
          </a:xfrm>
        </p:spPr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/>
              <a:t>try catch</a:t>
            </a:r>
            <a:r>
              <a:rPr lang="ko-KR" altLang="en-US" dirty="0"/>
              <a:t>문으로 예외를 처리</a:t>
            </a:r>
            <a:endParaRPr lang="en-US" altLang="ko-KR" dirty="0"/>
          </a:p>
          <a:p>
            <a:pPr lvl="1"/>
            <a:r>
              <a:rPr lang="ko-KR" altLang="en-US" dirty="0"/>
              <a:t>에러가 발생할 만한 곳을 </a:t>
            </a:r>
            <a:r>
              <a:rPr lang="en-US" altLang="ko-KR" dirty="0"/>
              <a:t>try catch</a:t>
            </a:r>
            <a:r>
              <a:rPr lang="ko-KR" altLang="en-US" dirty="0"/>
              <a:t>로 감쌈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194AD2-D9EF-42E3-B8EE-6CBD6B9B5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4350712"/>
            <a:ext cx="3941594" cy="23256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D9655F-6AD3-4918-9A96-7EFC3FE47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2155462"/>
            <a:ext cx="2886604" cy="21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968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노드 비동기 메서드의 에러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3.8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예외 처리하기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127023"/>
          </a:xfrm>
        </p:spPr>
        <p:txBody>
          <a:bodyPr/>
          <a:lstStyle/>
          <a:p>
            <a:r>
              <a:rPr lang="ko-KR" altLang="en-US" dirty="0"/>
              <a:t>노드 비동기 메서드의 에러는</a:t>
            </a:r>
            <a:r>
              <a:rPr lang="en-US" altLang="ko-KR" dirty="0"/>
              <a:t> </a:t>
            </a:r>
            <a:r>
              <a:rPr lang="ko-KR" altLang="en-US" dirty="0"/>
              <a:t>따로 처리하지 않아도 됨</a:t>
            </a:r>
            <a:endParaRPr lang="en-US" altLang="ko-KR" dirty="0"/>
          </a:p>
          <a:p>
            <a:pPr lvl="1"/>
            <a:r>
              <a:rPr lang="ko-KR" altLang="en-US" dirty="0" err="1"/>
              <a:t>콜백</a:t>
            </a:r>
            <a:r>
              <a:rPr lang="ko-KR" altLang="en-US" dirty="0"/>
              <a:t> 함수에서 에러 객체 제공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97B871-E964-4D98-8BDB-4C78ED737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383" y="4307555"/>
            <a:ext cx="4735743" cy="23532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8D30CA-7736-48C6-B9B1-9CD603281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888" y="2130981"/>
            <a:ext cx="2575214" cy="217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759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프로미스의 에러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3.8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예외 처리하기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127023"/>
          </a:xfrm>
        </p:spPr>
        <p:txBody>
          <a:bodyPr/>
          <a:lstStyle/>
          <a:p>
            <a:r>
              <a:rPr lang="ko-KR" altLang="en-US" dirty="0"/>
              <a:t>프로미스의 에러는</a:t>
            </a:r>
            <a:r>
              <a:rPr lang="en-US" altLang="ko-KR" dirty="0"/>
              <a:t> </a:t>
            </a:r>
            <a:r>
              <a:rPr lang="ko-KR" altLang="en-US" dirty="0"/>
              <a:t>따로 처리하지 않아도 됨</a:t>
            </a:r>
            <a:endParaRPr lang="en-US" altLang="ko-KR" dirty="0"/>
          </a:p>
          <a:p>
            <a:pPr lvl="1"/>
            <a:r>
              <a:rPr lang="ko-KR" altLang="en-US" dirty="0"/>
              <a:t>버전이 올라가면 동작이 바뀔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CDEF81-9A82-4DA4-99C8-9F87FF62A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104039"/>
            <a:ext cx="2800350" cy="1628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3CC2A0-485E-4325-903E-F7C62A45E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99" y="3832249"/>
            <a:ext cx="5546118" cy="276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802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예측 불가능한 에러 처리하기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3.8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예외 처리하기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127023"/>
          </a:xfrm>
        </p:spPr>
        <p:txBody>
          <a:bodyPr/>
          <a:lstStyle/>
          <a:p>
            <a:r>
              <a:rPr lang="ko-KR" altLang="en-US" dirty="0"/>
              <a:t>최후의 수단으로 사용</a:t>
            </a:r>
            <a:endParaRPr lang="en-US" altLang="ko-KR" dirty="0"/>
          </a:p>
          <a:p>
            <a:pPr lvl="1"/>
            <a:r>
              <a:rPr lang="ko-KR" altLang="en-US" dirty="0" err="1"/>
              <a:t>콜백</a:t>
            </a:r>
            <a:r>
              <a:rPr lang="ko-KR" altLang="en-US" dirty="0"/>
              <a:t> 함수의 동작이 보장되지 않음</a:t>
            </a:r>
            <a:endParaRPr lang="en-US" altLang="ko-KR" dirty="0"/>
          </a:p>
          <a:p>
            <a:pPr lvl="1"/>
            <a:r>
              <a:rPr lang="ko-KR" altLang="en-US" dirty="0"/>
              <a:t>따라서 복구 작업용으로 쓰는 것은 부적합</a:t>
            </a:r>
            <a:endParaRPr lang="en-US" altLang="ko-KR" dirty="0"/>
          </a:p>
          <a:p>
            <a:pPr lvl="1"/>
            <a:r>
              <a:rPr lang="ko-KR" altLang="en-US" dirty="0"/>
              <a:t>에러 내용 기록 용으로만 쓰는 게 좋음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251356-DA21-4C43-8FFA-D62481FB3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429" y="2952903"/>
            <a:ext cx="2804725" cy="754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BB909B-28D1-48D5-8E32-05C89BF18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187" y="3586580"/>
            <a:ext cx="2422718" cy="17434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AF5D62-1A1D-4769-B555-3A598859F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8940" y="2952903"/>
            <a:ext cx="30670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93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프로세스 종료하기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3.8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예외 처리하기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127023"/>
          </a:xfrm>
        </p:spPr>
        <p:txBody>
          <a:bodyPr/>
          <a:lstStyle/>
          <a:p>
            <a:r>
              <a:rPr lang="ko-KR" altLang="en-US" dirty="0"/>
              <a:t>윈도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맥</a:t>
            </a:r>
            <a:r>
              <a:rPr lang="en-US" altLang="ko-KR" dirty="0"/>
              <a:t>/</a:t>
            </a:r>
            <a:r>
              <a:rPr lang="ko-KR" altLang="en-US" dirty="0"/>
              <a:t>리눅스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72F3E5-6A91-474E-83BD-16EDBA9F0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931218"/>
            <a:ext cx="2609850" cy="971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559149-0546-470E-A17C-2D2179D6D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617" y="4177891"/>
            <a:ext cx="26098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559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2">
    <a:dk1>
      <a:srgbClr val="464646"/>
    </a:dk1>
    <a:lt1>
      <a:sysClr val="window" lastClr="FFFFFF"/>
    </a:lt1>
    <a:dk2>
      <a:srgbClr val="474D49"/>
    </a:dk2>
    <a:lt2>
      <a:srgbClr val="EEECE1"/>
    </a:lt2>
    <a:accent1>
      <a:srgbClr val="68676C"/>
    </a:accent1>
    <a:accent2>
      <a:srgbClr val="BA6608"/>
    </a:accent2>
    <a:accent3>
      <a:srgbClr val="2D8F6C"/>
    </a:accent3>
    <a:accent4>
      <a:srgbClr val="8D8D8D"/>
    </a:accent4>
    <a:accent5>
      <a:srgbClr val="A94841"/>
    </a:accent5>
    <a:accent6>
      <a:srgbClr val="7688C0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12404</TotalTime>
  <Words>4109</Words>
  <Application>Microsoft Office PowerPoint</Application>
  <PresentationFormat>화면 슬라이드 쇼(4:3)</PresentationFormat>
  <Paragraphs>522</Paragraphs>
  <Slides>94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94</vt:i4>
      </vt:variant>
    </vt:vector>
  </HeadingPairs>
  <TitlesOfParts>
    <vt:vector size="106" baseType="lpstr">
      <vt:lpstr>ITCGaramondStd-Lt</vt:lpstr>
      <vt:lpstr>KoPub돋움체_Pro Bold</vt:lpstr>
      <vt:lpstr>KoPub돋움체_Pro Light</vt:lpstr>
      <vt:lpstr>KoPub돋움체_Pro Medium</vt:lpstr>
      <vt:lpstr>NanumGothicCoding</vt:lpstr>
      <vt:lpstr>YDVYMjOStd12</vt:lpstr>
      <vt:lpstr>맑은 고딕</vt:lpstr>
      <vt:lpstr>Arial</vt:lpstr>
      <vt:lpstr>Calibri</vt:lpstr>
      <vt:lpstr>Verdana</vt:lpstr>
      <vt:lpstr>1_Office Theme</vt:lpstr>
      <vt:lpstr>2_Office Theme</vt:lpstr>
      <vt:lpstr>3장</vt:lpstr>
      <vt:lpstr>3장</vt:lpstr>
      <vt:lpstr>3.1 REPL 사용하기</vt:lpstr>
      <vt:lpstr>1. REPL</vt:lpstr>
      <vt:lpstr>1. REPL</vt:lpstr>
      <vt:lpstr>3.2 JS 파일 실행하기</vt:lpstr>
      <vt:lpstr>1. JS 파일을 만들어 실행하기</vt:lpstr>
      <vt:lpstr>3.3 모듈로 만들기</vt:lpstr>
      <vt:lpstr>1. 모듈</vt:lpstr>
      <vt:lpstr>2. 모듈 만들어보기</vt:lpstr>
      <vt:lpstr>3. 파일 간의 모듈 관계</vt:lpstr>
      <vt:lpstr>4. module, exports</vt:lpstr>
      <vt:lpstr>5. this</vt:lpstr>
      <vt:lpstr>6. require의 특성</vt:lpstr>
      <vt:lpstr>7. 순환 참조 주의</vt:lpstr>
      <vt:lpstr>8. ES 모듈</vt:lpstr>
      <vt:lpstr>9. CommonJS와 ES 모듈의 차이</vt:lpstr>
      <vt:lpstr>10. 다이내믹 임포트, top level await</vt:lpstr>
      <vt:lpstr>11. __filename, __dirname</vt:lpstr>
      <vt:lpstr>3.4 노드 내장 객체 알아보기</vt:lpstr>
      <vt:lpstr>1. global</vt:lpstr>
      <vt:lpstr>2. global 속성 공유</vt:lpstr>
      <vt:lpstr>3. console 객체</vt:lpstr>
      <vt:lpstr>4. console 예제 실행하기</vt:lpstr>
      <vt:lpstr>5. 타이머 메서드</vt:lpstr>
      <vt:lpstr>6. 타이머 예제</vt:lpstr>
      <vt:lpstr>7. 타이머 예제 결과</vt:lpstr>
      <vt:lpstr>8. process</vt:lpstr>
      <vt:lpstr>10. process.env</vt:lpstr>
      <vt:lpstr>11. process.nextTick(콜백)</vt:lpstr>
      <vt:lpstr>12. 마이크로태스크</vt:lpstr>
      <vt:lpstr>13. process.exit(코드)</vt:lpstr>
      <vt:lpstr>3.5 노드 내장 모듈 사용하기</vt:lpstr>
      <vt:lpstr>1. os</vt:lpstr>
      <vt:lpstr>2. os 모듈 메서드</vt:lpstr>
      <vt:lpstr>3. path</vt:lpstr>
      <vt:lpstr>4. path 모듈 메서드</vt:lpstr>
      <vt:lpstr>5. 알아둬야할 path 관련 정보</vt:lpstr>
      <vt:lpstr>6. url 모듈</vt:lpstr>
      <vt:lpstr>7. url 모듈 예제</vt:lpstr>
      <vt:lpstr>8. url 모듈 예제 결과</vt:lpstr>
      <vt:lpstr>9. searchParams</vt:lpstr>
      <vt:lpstr>10. searchParams 예제 결과</vt:lpstr>
      <vt:lpstr>11. dns</vt:lpstr>
      <vt:lpstr>12. 단방향 암호화(crypto)</vt:lpstr>
      <vt:lpstr>13. Hash 사용하기(sha512)</vt:lpstr>
      <vt:lpstr>14. pbkdf2</vt:lpstr>
      <vt:lpstr>15. pbkdf2 예제</vt:lpstr>
      <vt:lpstr>16. 양방향 암호화</vt:lpstr>
      <vt:lpstr>17. 양방향 암호화 메서드</vt:lpstr>
      <vt:lpstr>18. util</vt:lpstr>
      <vt:lpstr>19. util의 메서드</vt:lpstr>
      <vt:lpstr>20. worker_threads</vt:lpstr>
      <vt:lpstr>21. 여러 워커스레드 사용하기</vt:lpstr>
      <vt:lpstr>22. 소수 찾기 예제</vt:lpstr>
      <vt:lpstr>23. 소수 찾기 예제</vt:lpstr>
      <vt:lpstr>23. child_process</vt:lpstr>
      <vt:lpstr>24. child_process</vt:lpstr>
      <vt:lpstr>25. 기타 모듈들</vt:lpstr>
      <vt:lpstr>3.6 파일 시스템 접근하기</vt:lpstr>
      <vt:lpstr>1. fs</vt:lpstr>
      <vt:lpstr>2. fs 프로미스</vt:lpstr>
      <vt:lpstr>3. fs로 파일 만들기</vt:lpstr>
      <vt:lpstr>4. 동기 메서드와 비동기 메서드</vt:lpstr>
      <vt:lpstr>5. 동기 메서드와 비동기 메서드</vt:lpstr>
      <vt:lpstr>6. 동기 메서드 사용하기</vt:lpstr>
      <vt:lpstr>7. 비동기 메서드로 순서 유지하기</vt:lpstr>
      <vt:lpstr>8. 비동기 메서드로 순서 유지하기</vt:lpstr>
      <vt:lpstr>9. 버퍼와 스트림 이해하기</vt:lpstr>
      <vt:lpstr>10. 버퍼 사용하기</vt:lpstr>
      <vt:lpstr>11. Buffer의 메서드</vt:lpstr>
      <vt:lpstr>12. 파일 읽는 스트림 사용하기</vt:lpstr>
      <vt:lpstr>13. 파일 쓰는 스트림 사용하기</vt:lpstr>
      <vt:lpstr>14. 스트림 사이에 pipe 사용하기</vt:lpstr>
      <vt:lpstr>15. 여러 개의 스트림 연결하기</vt:lpstr>
      <vt:lpstr>16. 큰 파일 만들기</vt:lpstr>
      <vt:lpstr>17. 메모리 체크하기</vt:lpstr>
      <vt:lpstr>18. 기타 fs 메서드</vt:lpstr>
      <vt:lpstr>19. access, mkdir, open, rename</vt:lpstr>
      <vt:lpstr>20. 폴더 내용 확인 및 삭제</vt:lpstr>
      <vt:lpstr>21. 기타 fs 메서드</vt:lpstr>
      <vt:lpstr>22. 기타 fs 메서드</vt:lpstr>
      <vt:lpstr>23. 스레드풀 알아보기</vt:lpstr>
      <vt:lpstr>24. UV_THREAD_SIZE</vt:lpstr>
      <vt:lpstr>3.7 이벤트 이해하기</vt:lpstr>
      <vt:lpstr>1. 이벤트 만들고 호출하기</vt:lpstr>
      <vt:lpstr>2. 커스텀 이벤트 예제</vt:lpstr>
      <vt:lpstr>3.8 예외 처리하기</vt:lpstr>
      <vt:lpstr>1. 예외 처리</vt:lpstr>
      <vt:lpstr>2. try catch문</vt:lpstr>
      <vt:lpstr>3. 노드 비동기 메서드의 에러</vt:lpstr>
      <vt:lpstr>4. 프로미스의 에러</vt:lpstr>
      <vt:lpstr>5. 예측 불가능한 에러 처리하기</vt:lpstr>
      <vt:lpstr>6. 프로세스 종료하기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조 현영</cp:lastModifiedBy>
  <cp:revision>230</cp:revision>
  <cp:lastPrinted>2016-08-10T06:58:55Z</cp:lastPrinted>
  <dcterms:created xsi:type="dcterms:W3CDTF">2013-04-05T19:58:06Z</dcterms:created>
  <dcterms:modified xsi:type="dcterms:W3CDTF">2022-12-16T10:15:31Z</dcterms:modified>
</cp:coreProperties>
</file>